
<file path=[Content_Types].xml><?xml version="1.0" encoding="utf-8"?>
<Types xmlns="http://schemas.openxmlformats.org/package/2006/content-types">
  <Override PartName="/_rels/.rels" ContentType="application/vnd.openxmlformats-package.relationships+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14.xml.rels" ContentType="application/vnd.openxmlformats-package.relationships+xml"/>
  <Override PartName="/ppt/notesSlides/_rels/notesSlide5.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12.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9.xml.rels" ContentType="application/vnd.openxmlformats-package.relationships+xml"/>
  <Override PartName="/ppt/notesSlides/_rels/notesSlide18.xml.rels" ContentType="application/vnd.openxmlformats-package.relationships+xml"/>
  <Override PartName="/ppt/notesSlides/_rels/notesSlide17.xml.rels" ContentType="application/vnd.openxmlformats-package.relationships+xml"/>
  <Override PartName="/ppt/notesSlides/_rels/notesSlide8.xml.rels" ContentType="application/vnd.openxmlformats-package.relationships+xml"/>
  <Override PartName="/ppt/_rels/presentation.xml.rels" ContentType="application/vnd.openxmlformats-package.relationships+xml"/>
  <Override PartName="/ppt/media/image15.jpeg" ContentType="image/jpeg"/>
  <Override PartName="/ppt/media/image14.jpeg" ContentType="image/jpeg"/>
  <Override PartName="/ppt/media/image13.jpeg" ContentType="image/jpeg"/>
  <Override PartName="/ppt/media/image12.jpeg" ContentType="image/jpeg"/>
  <Override PartName="/ppt/media/image9.jpeg" ContentType="image/jpeg"/>
  <Override PartName="/ppt/media/image11.jpeg" ContentType="image/jpeg"/>
  <Override PartName="/ppt/media/image10.jpeg" ContentType="image/jpeg"/>
  <Override PartName="/ppt/media/image8.jpeg" ContentType="image/jpeg"/>
  <Override PartName="/ppt/media/image7.jpeg" ContentType="image/jpeg"/>
  <Override PartName="/ppt/media/image6.jpeg" ContentType="image/jpeg"/>
  <Override PartName="/ppt/media/image5.jpeg" ContentType="image/jpeg"/>
  <Override PartName="/ppt/media/image4.jpeg" ContentType="image/jpeg"/>
  <Override PartName="/ppt/media/image3.jpeg" ContentType="image/jpeg"/>
  <Override PartName="/ppt/media/image2.jpeg" ContentType="image/jpeg"/>
  <Override PartName="/ppt/media/image18.jpeg" ContentType="image/jpeg"/>
  <Override PartName="/ppt/media/image1.jpeg" ContentType="image/jpeg"/>
  <Override PartName="/ppt/media/image17.jpeg" ContentType="image/jpeg"/>
  <Override PartName="/ppt/media/image16.jpeg" ContentType="image/jpeg"/>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23.xml" ContentType="application/vnd.openxmlformats-officedocument.presentationml.slideLayout+xml"/>
  <Override PartName="/ppt/slideLayouts/slideLayout2.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14.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5.xml.rels" ContentType="application/vnd.openxmlformats-package.relationships+xml"/>
  <Override PartName="/ppt/slideLayouts/_rels/slideLayout9.xml.rels" ContentType="application/vnd.openxmlformats-package.relationships+xml"/>
  <Override PartName="/ppt/slideLayouts/_rels/slideLayout21.xml.rels" ContentType="application/vnd.openxmlformats-package.relationships+xml"/>
  <Override PartName="/ppt/slideLayouts/_rels/slideLayout4.xml.rels" ContentType="application/vnd.openxmlformats-package.relationships+xml"/>
  <Override PartName="/ppt/slideLayouts/_rels/slideLayout8.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3.xml.rels" ContentType="application/vnd.openxmlformats-package.relationships+xml"/>
  <Override PartName="/ppt/slideLayouts/_rels/slideLayout7.xml.rels" ContentType="application/vnd.openxmlformats-package.relationships+xml"/>
  <Override PartName="/ppt/slideLayouts/_rels/slideLayout18.xml.rels" ContentType="application/vnd.openxmlformats-package.relationships+xml"/>
  <Override PartName="/ppt/slideLayouts/_rels/slideLayout2.xml.rels" ContentType="application/vnd.openxmlformats-package.relationships+xml"/>
  <Override PartName="/ppt/slideLayouts/_rels/slideLayout13.xml.rels" ContentType="application/vnd.openxmlformats-package.relationships+xml"/>
  <Override PartName="/ppt/slideLayouts/_rels/slideLayout6.xml.rels" ContentType="application/vnd.openxmlformats-package.relationships+xml"/>
  <Override PartName="/ppt/slideLayouts/_rels/slideLayout17.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slide2.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_rels/slide5.xml.rels" ContentType="application/vnd.openxmlformats-package.relationships+xml"/>
  <Override PartName="/ppt/slides/_rels/slide13.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6.xml.rels" ContentType="application/vnd.openxmlformats-package.relationships+xml"/>
  <Override PartName="/ppt/slides/_rels/slide11.xml.rels" ContentType="application/vnd.openxmlformats-package.relationships+xml"/>
  <Override PartName="/ppt/slides/_rels/slide15.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3.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4" name="PlaceHolder 1"/>
          <p:cNvSpPr>
            <a:spLocks noGrp="1"/>
          </p:cNvSpPr>
          <p:nvPr>
            <p:ph type="body"/>
          </p:nvPr>
        </p:nvSpPr>
        <p:spPr>
          <a:xfrm>
            <a:off x="756000" y="5078520"/>
            <a:ext cx="6047640" cy="4811040"/>
          </a:xfrm>
          <a:prstGeom prst="rect">
            <a:avLst/>
          </a:prstGeom>
        </p:spPr>
        <p:txBody>
          <a:bodyPr bIns="0" lIns="0" rIns="0" tIns="0" wrap="none"/>
          <a:p>
            <a:r>
              <a:rPr lang="pt-BR"/>
              <a:t>Clique para editar o formato de notas</a:t>
            </a:r>
            <a:endParaRPr/>
          </a:p>
        </p:txBody>
      </p:sp>
      <p:sp>
        <p:nvSpPr>
          <p:cNvPr id="75" name="PlaceHolder 2"/>
          <p:cNvSpPr>
            <a:spLocks noGrp="1"/>
          </p:cNvSpPr>
          <p:nvPr>
            <p:ph type="hdr"/>
          </p:nvPr>
        </p:nvSpPr>
        <p:spPr>
          <a:xfrm>
            <a:off x="0" y="0"/>
            <a:ext cx="3280680" cy="534240"/>
          </a:xfrm>
          <a:prstGeom prst="rect">
            <a:avLst/>
          </a:prstGeom>
        </p:spPr>
        <p:txBody>
          <a:bodyPr bIns="0" lIns="0" rIns="0" tIns="0" wrap="none"/>
          <a:p>
            <a:r>
              <a:rPr lang="pt-BR"/>
              <a:t>&lt;cabeçalho&gt;</a:t>
            </a:r>
            <a:endParaRPr/>
          </a:p>
        </p:txBody>
      </p:sp>
      <p:sp>
        <p:nvSpPr>
          <p:cNvPr id="76" name="PlaceHolder 3"/>
          <p:cNvSpPr>
            <a:spLocks noGrp="1"/>
          </p:cNvSpPr>
          <p:nvPr>
            <p:ph type="dt"/>
          </p:nvPr>
        </p:nvSpPr>
        <p:spPr>
          <a:xfrm>
            <a:off x="4278960" y="0"/>
            <a:ext cx="3280680" cy="534240"/>
          </a:xfrm>
          <a:prstGeom prst="rect">
            <a:avLst/>
          </a:prstGeom>
        </p:spPr>
        <p:txBody>
          <a:bodyPr bIns="0" lIns="0" rIns="0" tIns="0" wrap="none"/>
          <a:p>
            <a:pPr algn="r"/>
            <a:r>
              <a:rPr lang="pt-BR"/>
              <a:t>&lt;data/hora&gt;</a:t>
            </a:r>
            <a:endParaRPr/>
          </a:p>
        </p:txBody>
      </p:sp>
      <p:sp>
        <p:nvSpPr>
          <p:cNvPr id="77" name="PlaceHolder 4"/>
          <p:cNvSpPr>
            <a:spLocks noGrp="1"/>
          </p:cNvSpPr>
          <p:nvPr>
            <p:ph type="ftr"/>
          </p:nvPr>
        </p:nvSpPr>
        <p:spPr>
          <a:xfrm>
            <a:off x="0" y="10157400"/>
            <a:ext cx="3280680" cy="534240"/>
          </a:xfrm>
          <a:prstGeom prst="rect">
            <a:avLst/>
          </a:prstGeom>
        </p:spPr>
        <p:txBody>
          <a:bodyPr anchor="b" bIns="0" lIns="0" rIns="0" tIns="0" wrap="none"/>
          <a:p>
            <a:r>
              <a:rPr lang="pt-BR"/>
              <a:t>&lt;rodapé&gt;</a:t>
            </a:r>
            <a:endParaRPr/>
          </a:p>
        </p:txBody>
      </p:sp>
      <p:sp>
        <p:nvSpPr>
          <p:cNvPr id="78" name="PlaceHolder 5"/>
          <p:cNvSpPr>
            <a:spLocks noGrp="1"/>
          </p:cNvSpPr>
          <p:nvPr>
            <p:ph type="sldNum"/>
          </p:nvPr>
        </p:nvSpPr>
        <p:spPr>
          <a:xfrm>
            <a:off x="4278960" y="10157400"/>
            <a:ext cx="3280680" cy="534240"/>
          </a:xfrm>
          <a:prstGeom prst="rect">
            <a:avLst/>
          </a:prstGeom>
        </p:spPr>
        <p:txBody>
          <a:bodyPr anchor="b" bIns="0" lIns="0" rIns="0" tIns="0" wrap="none"/>
          <a:p>
            <a:pPr algn="r"/>
            <a:fld id="{DAC76407-9453-482B-9FA2-EFE5EA55A4AE}" type="slidenum">
              <a:rPr lang="pt-BR"/>
              <a:t>&lt;número&gt;</a:t>
            </a:fld>
            <a:endParaRPr/>
          </a:p>
        </p:txBody>
      </p:sp>
    </p:spTree>
  </p:cSld>
  <p:clrMap accent1="accent1" accent2="accent2" accent3="accent3" accent4="accent4" accent5="accent5" accent6="accent6" bg1="lt1" bg2="lt2" folHlink="folHlink" hlink="hlink" tx1="dk1" tx2="dk2"/>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4" name="TextShape 1"/>
          <p:cNvSpPr txBox="1"/>
          <p:nvPr/>
        </p:nvSpPr>
        <p:spPr>
          <a:xfrm>
            <a:off x="4278240" y="10156680"/>
            <a:ext cx="3277800" cy="531360"/>
          </a:xfrm>
          <a:prstGeom prst="rect">
            <a:avLst/>
          </a:prstGeom>
        </p:spPr>
        <p:txBody>
          <a:bodyPr anchor="b" bIns="0" lIns="0" rIns="0" tIns="0"/>
          <a:p>
            <a:pPr algn="r">
              <a:lnSpc>
                <a:spcPct val="95000"/>
              </a:lnSpc>
            </a:pPr>
            <a:fld id="{57189263-930A-4C1E-8AC0-2A3668BCF1EC}" type="slidenum">
              <a:rPr lang="pt-BR" sz="1400">
                <a:solidFill>
                  <a:srgbClr val="000000"/>
                </a:solidFill>
                <a:latin typeface="Times New Roman"/>
                <a:ea typeface="Microsoft YaHei"/>
              </a:rPr>
              <a:t>&lt;número&gt;</a:t>
            </a:fld>
            <a:endParaRPr/>
          </a:p>
        </p:txBody>
      </p:sp>
      <p:sp>
        <p:nvSpPr>
          <p:cNvPr id="135"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 name="TextShape 1"/>
          <p:cNvSpPr txBox="1"/>
          <p:nvPr/>
        </p:nvSpPr>
        <p:spPr>
          <a:xfrm>
            <a:off x="4278240" y="10156680"/>
            <a:ext cx="3277800" cy="531360"/>
          </a:xfrm>
          <a:prstGeom prst="rect">
            <a:avLst/>
          </a:prstGeom>
        </p:spPr>
        <p:txBody>
          <a:bodyPr anchor="b" bIns="0" lIns="0" rIns="0" tIns="0"/>
          <a:p>
            <a:pPr algn="r">
              <a:lnSpc>
                <a:spcPct val="95000"/>
              </a:lnSpc>
            </a:pPr>
            <a:fld id="{E8813847-E964-4DA5-9CD6-7EDB107DE8DF}" type="slidenum">
              <a:rPr lang="pt-BR" sz="1400">
                <a:solidFill>
                  <a:srgbClr val="000000"/>
                </a:solidFill>
                <a:latin typeface="Times New Roman"/>
                <a:ea typeface="Microsoft YaHei"/>
              </a:rPr>
              <a:t>&lt;número&gt;</a:t>
            </a:fld>
            <a:endParaRPr/>
          </a:p>
        </p:txBody>
      </p:sp>
      <p:sp>
        <p:nvSpPr>
          <p:cNvPr id="153"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4" name="TextShape 1"/>
          <p:cNvSpPr txBox="1"/>
          <p:nvPr/>
        </p:nvSpPr>
        <p:spPr>
          <a:xfrm>
            <a:off x="4278240" y="10156680"/>
            <a:ext cx="3277800" cy="531360"/>
          </a:xfrm>
          <a:prstGeom prst="rect">
            <a:avLst/>
          </a:prstGeom>
        </p:spPr>
        <p:txBody>
          <a:bodyPr anchor="b" bIns="0" lIns="0" rIns="0" tIns="0"/>
          <a:p>
            <a:pPr algn="r">
              <a:lnSpc>
                <a:spcPct val="95000"/>
              </a:lnSpc>
            </a:pPr>
            <a:fld id="{60349A1C-F825-40B2-9E84-8729C0FEFA4E}" type="slidenum">
              <a:rPr lang="pt-BR" sz="1400">
                <a:solidFill>
                  <a:srgbClr val="000000"/>
                </a:solidFill>
                <a:latin typeface="Times New Roman"/>
                <a:ea typeface="Microsoft YaHei"/>
              </a:rPr>
              <a:t>&lt;número&gt;</a:t>
            </a:fld>
            <a:endParaRPr/>
          </a:p>
        </p:txBody>
      </p:sp>
      <p:sp>
        <p:nvSpPr>
          <p:cNvPr id="155"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6" name="TextShape 1"/>
          <p:cNvSpPr txBox="1"/>
          <p:nvPr/>
        </p:nvSpPr>
        <p:spPr>
          <a:xfrm>
            <a:off x="4278240" y="10156680"/>
            <a:ext cx="3277800" cy="531360"/>
          </a:xfrm>
          <a:prstGeom prst="rect">
            <a:avLst/>
          </a:prstGeom>
        </p:spPr>
        <p:txBody>
          <a:bodyPr anchor="b" bIns="0" lIns="0" rIns="0" tIns="0"/>
          <a:p>
            <a:pPr algn="r">
              <a:lnSpc>
                <a:spcPct val="95000"/>
              </a:lnSpc>
            </a:pPr>
            <a:fld id="{19E71639-9C7D-46F0-8C47-1927AF07499C}" type="slidenum">
              <a:rPr lang="pt-BR" sz="1400">
                <a:solidFill>
                  <a:srgbClr val="000000"/>
                </a:solidFill>
                <a:latin typeface="Times New Roman"/>
                <a:ea typeface="Microsoft YaHei"/>
              </a:rPr>
              <a:t>&lt;número&gt;</a:t>
            </a:fld>
            <a:endParaRPr/>
          </a:p>
        </p:txBody>
      </p:sp>
      <p:sp>
        <p:nvSpPr>
          <p:cNvPr id="157"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8" name="TextShape 1"/>
          <p:cNvSpPr txBox="1"/>
          <p:nvPr/>
        </p:nvSpPr>
        <p:spPr>
          <a:xfrm>
            <a:off x="4278240" y="10156680"/>
            <a:ext cx="3277800" cy="531360"/>
          </a:xfrm>
          <a:prstGeom prst="rect">
            <a:avLst/>
          </a:prstGeom>
        </p:spPr>
        <p:txBody>
          <a:bodyPr anchor="b" bIns="0" lIns="0" rIns="0" tIns="0"/>
          <a:p>
            <a:pPr algn="r">
              <a:lnSpc>
                <a:spcPct val="95000"/>
              </a:lnSpc>
            </a:pPr>
            <a:fld id="{C6855E2B-734F-4DA9-A6A1-E6678DA00458}" type="slidenum">
              <a:rPr lang="pt-BR" sz="1400">
                <a:solidFill>
                  <a:srgbClr val="000000"/>
                </a:solidFill>
                <a:latin typeface="Times New Roman"/>
                <a:ea typeface="Microsoft YaHei"/>
              </a:rPr>
              <a:t>&lt;número&gt;</a:t>
            </a:fld>
            <a:endParaRPr/>
          </a:p>
        </p:txBody>
      </p:sp>
      <p:sp>
        <p:nvSpPr>
          <p:cNvPr id="159"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0" name="TextShape 1"/>
          <p:cNvSpPr txBox="1"/>
          <p:nvPr/>
        </p:nvSpPr>
        <p:spPr>
          <a:xfrm>
            <a:off x="4278240" y="10156680"/>
            <a:ext cx="3277800" cy="531360"/>
          </a:xfrm>
          <a:prstGeom prst="rect">
            <a:avLst/>
          </a:prstGeom>
        </p:spPr>
        <p:txBody>
          <a:bodyPr anchor="b" bIns="0" lIns="0" rIns="0" tIns="0"/>
          <a:p>
            <a:pPr algn="r">
              <a:lnSpc>
                <a:spcPct val="95000"/>
              </a:lnSpc>
            </a:pPr>
            <a:fld id="{E3A688A9-8E6A-4FA9-B8E0-D013C5AB9B99}" type="slidenum">
              <a:rPr lang="pt-BR" sz="1400">
                <a:solidFill>
                  <a:srgbClr val="000000"/>
                </a:solidFill>
                <a:latin typeface="Times New Roman"/>
                <a:ea typeface="Microsoft YaHei"/>
              </a:rPr>
              <a:t>&lt;número&gt;</a:t>
            </a:fld>
            <a:endParaRPr/>
          </a:p>
        </p:txBody>
      </p:sp>
      <p:sp>
        <p:nvSpPr>
          <p:cNvPr id="161"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2" name="TextShape 1"/>
          <p:cNvSpPr txBox="1"/>
          <p:nvPr/>
        </p:nvSpPr>
        <p:spPr>
          <a:xfrm>
            <a:off x="4278240" y="10156680"/>
            <a:ext cx="3277800" cy="531360"/>
          </a:xfrm>
          <a:prstGeom prst="rect">
            <a:avLst/>
          </a:prstGeom>
        </p:spPr>
        <p:txBody>
          <a:bodyPr anchor="b" bIns="0" lIns="0" rIns="0" tIns="0"/>
          <a:p>
            <a:pPr algn="r">
              <a:lnSpc>
                <a:spcPct val="95000"/>
              </a:lnSpc>
            </a:pPr>
            <a:fld id="{3576FC69-C78A-498E-8C06-0453508E83A4}" type="slidenum">
              <a:rPr lang="pt-BR" sz="1400">
                <a:solidFill>
                  <a:srgbClr val="000000"/>
                </a:solidFill>
                <a:latin typeface="Times New Roman"/>
                <a:ea typeface="Microsoft YaHei"/>
              </a:rPr>
              <a:t>&lt;número&gt;</a:t>
            </a:fld>
            <a:endParaRPr/>
          </a:p>
        </p:txBody>
      </p:sp>
      <p:sp>
        <p:nvSpPr>
          <p:cNvPr id="163"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4" name="TextShape 1"/>
          <p:cNvSpPr txBox="1"/>
          <p:nvPr/>
        </p:nvSpPr>
        <p:spPr>
          <a:xfrm>
            <a:off x="4278240" y="10156680"/>
            <a:ext cx="3277800" cy="531360"/>
          </a:xfrm>
          <a:prstGeom prst="rect">
            <a:avLst/>
          </a:prstGeom>
        </p:spPr>
        <p:txBody>
          <a:bodyPr anchor="b" bIns="0" lIns="0" rIns="0" tIns="0"/>
          <a:p>
            <a:pPr algn="r">
              <a:lnSpc>
                <a:spcPct val="95000"/>
              </a:lnSpc>
            </a:pPr>
            <a:fld id="{1D681DD6-0EBF-42DF-8DB7-FBEAE41F2397}" type="slidenum">
              <a:rPr lang="pt-BR" sz="1400">
                <a:solidFill>
                  <a:srgbClr val="000000"/>
                </a:solidFill>
                <a:latin typeface="Times New Roman"/>
                <a:ea typeface="Microsoft YaHei"/>
              </a:rPr>
              <a:t>&lt;número&gt;</a:t>
            </a:fld>
            <a:endParaRPr/>
          </a:p>
        </p:txBody>
      </p:sp>
      <p:sp>
        <p:nvSpPr>
          <p:cNvPr id="165"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6" name="TextShape 1"/>
          <p:cNvSpPr txBox="1"/>
          <p:nvPr/>
        </p:nvSpPr>
        <p:spPr>
          <a:xfrm>
            <a:off x="4278240" y="10156680"/>
            <a:ext cx="3277800" cy="531360"/>
          </a:xfrm>
          <a:prstGeom prst="rect">
            <a:avLst/>
          </a:prstGeom>
        </p:spPr>
        <p:txBody>
          <a:bodyPr anchor="b" bIns="0" lIns="0" rIns="0" tIns="0"/>
          <a:p>
            <a:pPr algn="r">
              <a:lnSpc>
                <a:spcPct val="95000"/>
              </a:lnSpc>
            </a:pPr>
            <a:fld id="{595404B5-5429-432E-A6C6-0E11E26841ED}" type="slidenum">
              <a:rPr lang="pt-BR" sz="1400">
                <a:solidFill>
                  <a:srgbClr val="000000"/>
                </a:solidFill>
                <a:latin typeface="Times New Roman"/>
                <a:ea typeface="Microsoft YaHei"/>
              </a:rPr>
              <a:t>&lt;número&gt;</a:t>
            </a:fld>
            <a:endParaRPr/>
          </a:p>
        </p:txBody>
      </p:sp>
      <p:sp>
        <p:nvSpPr>
          <p:cNvPr id="167"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8" name="TextShape 1"/>
          <p:cNvSpPr txBox="1"/>
          <p:nvPr/>
        </p:nvSpPr>
        <p:spPr>
          <a:xfrm>
            <a:off x="4278240" y="10156680"/>
            <a:ext cx="3277800" cy="531360"/>
          </a:xfrm>
          <a:prstGeom prst="rect">
            <a:avLst/>
          </a:prstGeom>
        </p:spPr>
        <p:txBody>
          <a:bodyPr anchor="b" bIns="0" lIns="0" rIns="0" tIns="0"/>
          <a:p>
            <a:pPr algn="r">
              <a:lnSpc>
                <a:spcPct val="95000"/>
              </a:lnSpc>
            </a:pPr>
            <a:fld id="{C3B7B5B2-F65E-47E4-9EFE-4470A9962DA3}" type="slidenum">
              <a:rPr lang="pt-BR" sz="1400">
                <a:solidFill>
                  <a:srgbClr val="000000"/>
                </a:solidFill>
                <a:latin typeface="Times New Roman"/>
                <a:ea typeface="Microsoft YaHei"/>
              </a:rPr>
              <a:t>&lt;número&gt;</a:t>
            </a:fld>
            <a:endParaRPr/>
          </a:p>
        </p:txBody>
      </p:sp>
      <p:sp>
        <p:nvSpPr>
          <p:cNvPr id="169"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0" name="PlaceHolder 1"/>
          <p:cNvSpPr>
            <a:spLocks noGrp="1"/>
          </p:cNvSpPr>
          <p:nvPr>
            <p:ph type="body"/>
          </p:nvPr>
        </p:nvSpPr>
        <p:spPr>
          <a:xfrm>
            <a:off x="755640" y="5078520"/>
            <a:ext cx="6044760" cy="4808160"/>
          </a:xfrm>
          <a:prstGeom prst="rect">
            <a:avLst/>
          </a:prstGeom>
        </p:spPr>
        <p:txBody>
          <a:bodyPr bIns="0" lIns="0" rIns="0" tIns="0"/>
          <a:p>
            <a:endParaRPr/>
          </a:p>
        </p:txBody>
      </p:sp>
      <p:sp>
        <p:nvSpPr>
          <p:cNvPr id="171" name="TextShape 2"/>
          <p:cNvSpPr txBox="1"/>
          <p:nvPr/>
        </p:nvSpPr>
        <p:spPr>
          <a:xfrm>
            <a:off x="4278240" y="10156680"/>
            <a:ext cx="3277800" cy="531360"/>
          </a:xfrm>
          <a:prstGeom prst="rect">
            <a:avLst/>
          </a:prstGeom>
        </p:spPr>
        <p:txBody>
          <a:bodyPr anchor="b" bIns="0" lIns="0" rIns="0" tIns="0"/>
          <a:p>
            <a:pPr algn="r">
              <a:lnSpc>
                <a:spcPct val="95000"/>
              </a:lnSpc>
            </a:pPr>
            <a:fld id="{2DBF9E32-629B-49C2-BA9C-A979E4B7A0DE}" type="slidenum">
              <a:rPr lang="pt-BR" sz="1400">
                <a:solidFill>
                  <a:srgbClr val="000000"/>
                </a:solidFill>
                <a:latin typeface="Times New Roman"/>
                <a:ea typeface="Microsoft YaHei"/>
              </a:rPr>
              <a:t>&lt;número&gt;</a:t>
            </a:fld>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6" name="TextShape 1"/>
          <p:cNvSpPr txBox="1"/>
          <p:nvPr/>
        </p:nvSpPr>
        <p:spPr>
          <a:xfrm>
            <a:off x="4278240" y="10156680"/>
            <a:ext cx="3277800" cy="531360"/>
          </a:xfrm>
          <a:prstGeom prst="rect">
            <a:avLst/>
          </a:prstGeom>
        </p:spPr>
        <p:txBody>
          <a:bodyPr anchor="b" bIns="0" lIns="0" rIns="0" tIns="0"/>
          <a:p>
            <a:pPr algn="r">
              <a:lnSpc>
                <a:spcPct val="95000"/>
              </a:lnSpc>
            </a:pPr>
            <a:fld id="{869100D8-C928-42FC-BF6C-47FAAF5EF68F}" type="slidenum">
              <a:rPr lang="pt-BR" sz="1400">
                <a:solidFill>
                  <a:srgbClr val="000000"/>
                </a:solidFill>
                <a:latin typeface="Times New Roman"/>
                <a:ea typeface="Microsoft YaHei"/>
              </a:rPr>
              <a:t>&lt;número&gt;</a:t>
            </a:fld>
            <a:endParaRPr/>
          </a:p>
        </p:txBody>
      </p:sp>
      <p:sp>
        <p:nvSpPr>
          <p:cNvPr id="137"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8" name="TextShape 1"/>
          <p:cNvSpPr txBox="1"/>
          <p:nvPr/>
        </p:nvSpPr>
        <p:spPr>
          <a:xfrm>
            <a:off x="4278240" y="10156680"/>
            <a:ext cx="3277800" cy="531360"/>
          </a:xfrm>
          <a:prstGeom prst="rect">
            <a:avLst/>
          </a:prstGeom>
        </p:spPr>
        <p:txBody>
          <a:bodyPr anchor="b" bIns="0" lIns="0" rIns="0" tIns="0"/>
          <a:p>
            <a:pPr algn="r">
              <a:lnSpc>
                <a:spcPct val="95000"/>
              </a:lnSpc>
            </a:pPr>
            <a:fld id="{BE764C03-97C1-4DBA-9B0F-7B59EFA729E2}" type="slidenum">
              <a:rPr lang="pt-BR" sz="1400">
                <a:solidFill>
                  <a:srgbClr val="000000"/>
                </a:solidFill>
                <a:latin typeface="Times New Roman"/>
                <a:ea typeface="Microsoft YaHei"/>
              </a:rPr>
              <a:t>&lt;número&gt;</a:t>
            </a:fld>
            <a:endParaRPr/>
          </a:p>
        </p:txBody>
      </p:sp>
      <p:sp>
        <p:nvSpPr>
          <p:cNvPr id="139"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0" name="TextShape 1"/>
          <p:cNvSpPr txBox="1"/>
          <p:nvPr/>
        </p:nvSpPr>
        <p:spPr>
          <a:xfrm>
            <a:off x="4278240" y="10156680"/>
            <a:ext cx="3277800" cy="531360"/>
          </a:xfrm>
          <a:prstGeom prst="rect">
            <a:avLst/>
          </a:prstGeom>
        </p:spPr>
        <p:txBody>
          <a:bodyPr anchor="b" bIns="0" lIns="0" rIns="0" tIns="0"/>
          <a:p>
            <a:pPr algn="r">
              <a:lnSpc>
                <a:spcPct val="95000"/>
              </a:lnSpc>
            </a:pPr>
            <a:fld id="{93936A21-9B1E-452A-B82A-B9BF409B4AD9}" type="slidenum">
              <a:rPr lang="pt-BR" sz="1400">
                <a:solidFill>
                  <a:srgbClr val="000000"/>
                </a:solidFill>
                <a:latin typeface="Times New Roman"/>
                <a:ea typeface="Microsoft YaHei"/>
              </a:rPr>
              <a:t>&lt;número&gt;</a:t>
            </a:fld>
            <a:endParaRPr/>
          </a:p>
        </p:txBody>
      </p:sp>
      <p:sp>
        <p:nvSpPr>
          <p:cNvPr id="141"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2" name="TextShape 1"/>
          <p:cNvSpPr txBox="1"/>
          <p:nvPr/>
        </p:nvSpPr>
        <p:spPr>
          <a:xfrm>
            <a:off x="4278240" y="10156680"/>
            <a:ext cx="3277800" cy="531360"/>
          </a:xfrm>
          <a:prstGeom prst="rect">
            <a:avLst/>
          </a:prstGeom>
        </p:spPr>
        <p:txBody>
          <a:bodyPr anchor="b" bIns="0" lIns="0" rIns="0" tIns="0"/>
          <a:p>
            <a:pPr algn="r">
              <a:lnSpc>
                <a:spcPct val="95000"/>
              </a:lnSpc>
            </a:pPr>
            <a:fld id="{EF6E6095-92EC-4D96-80A1-EA242A964265}" type="slidenum">
              <a:rPr lang="pt-BR" sz="1400">
                <a:solidFill>
                  <a:srgbClr val="000000"/>
                </a:solidFill>
                <a:latin typeface="Times New Roman"/>
                <a:ea typeface="Microsoft YaHei"/>
              </a:rPr>
              <a:t>&lt;número&gt;</a:t>
            </a:fld>
            <a:endParaRPr/>
          </a:p>
        </p:txBody>
      </p:sp>
      <p:sp>
        <p:nvSpPr>
          <p:cNvPr id="143"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4" name="TextShape 1"/>
          <p:cNvSpPr txBox="1"/>
          <p:nvPr/>
        </p:nvSpPr>
        <p:spPr>
          <a:xfrm>
            <a:off x="4278240" y="10156680"/>
            <a:ext cx="3277800" cy="531360"/>
          </a:xfrm>
          <a:prstGeom prst="rect">
            <a:avLst/>
          </a:prstGeom>
        </p:spPr>
        <p:txBody>
          <a:bodyPr anchor="b" bIns="0" lIns="0" rIns="0" tIns="0"/>
          <a:p>
            <a:pPr algn="r">
              <a:lnSpc>
                <a:spcPct val="95000"/>
              </a:lnSpc>
            </a:pPr>
            <a:fld id="{449C2597-837D-4C26-8998-5A55EF46F6E1}" type="slidenum">
              <a:rPr lang="pt-BR" sz="1400">
                <a:solidFill>
                  <a:srgbClr val="000000"/>
                </a:solidFill>
                <a:latin typeface="Times New Roman"/>
                <a:ea typeface="Microsoft YaHei"/>
              </a:rPr>
              <a:t>&lt;número&gt;</a:t>
            </a:fld>
            <a:endParaRPr/>
          </a:p>
        </p:txBody>
      </p:sp>
      <p:sp>
        <p:nvSpPr>
          <p:cNvPr id="145"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 name="TextShape 1"/>
          <p:cNvSpPr txBox="1"/>
          <p:nvPr/>
        </p:nvSpPr>
        <p:spPr>
          <a:xfrm>
            <a:off x="4278240" y="10156680"/>
            <a:ext cx="3277800" cy="531360"/>
          </a:xfrm>
          <a:prstGeom prst="rect">
            <a:avLst/>
          </a:prstGeom>
        </p:spPr>
        <p:txBody>
          <a:bodyPr anchor="b" bIns="0" lIns="0" rIns="0" tIns="0"/>
          <a:p>
            <a:pPr algn="r">
              <a:lnSpc>
                <a:spcPct val="95000"/>
              </a:lnSpc>
            </a:pPr>
            <a:fld id="{7AA7E4F7-0B4C-4A77-9EFB-BC53C727B9E6}" type="slidenum">
              <a:rPr lang="pt-BR" sz="1400">
                <a:solidFill>
                  <a:srgbClr val="000000"/>
                </a:solidFill>
                <a:latin typeface="Times New Roman"/>
                <a:ea typeface="Microsoft YaHei"/>
              </a:rPr>
              <a:t>&lt;número&gt;</a:t>
            </a:fld>
            <a:endParaRPr/>
          </a:p>
        </p:txBody>
      </p:sp>
      <p:sp>
        <p:nvSpPr>
          <p:cNvPr id="147"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 name="TextShape 1"/>
          <p:cNvSpPr txBox="1"/>
          <p:nvPr/>
        </p:nvSpPr>
        <p:spPr>
          <a:xfrm>
            <a:off x="4278240" y="10156680"/>
            <a:ext cx="3277800" cy="531360"/>
          </a:xfrm>
          <a:prstGeom prst="rect">
            <a:avLst/>
          </a:prstGeom>
        </p:spPr>
        <p:txBody>
          <a:bodyPr anchor="b" bIns="0" lIns="0" rIns="0" tIns="0"/>
          <a:p>
            <a:pPr algn="r">
              <a:lnSpc>
                <a:spcPct val="95000"/>
              </a:lnSpc>
            </a:pPr>
            <a:fld id="{F73B380A-F83C-4D5F-B28D-3886FA58519A}" type="slidenum">
              <a:rPr lang="pt-BR" sz="1400">
                <a:solidFill>
                  <a:srgbClr val="000000"/>
                </a:solidFill>
                <a:latin typeface="Times New Roman"/>
                <a:ea typeface="Microsoft YaHei"/>
              </a:rPr>
              <a:t>&lt;número&gt;</a:t>
            </a:fld>
            <a:endParaRPr/>
          </a:p>
        </p:txBody>
      </p:sp>
      <p:sp>
        <p:nvSpPr>
          <p:cNvPr id="149"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 name="TextShape 1"/>
          <p:cNvSpPr txBox="1"/>
          <p:nvPr/>
        </p:nvSpPr>
        <p:spPr>
          <a:xfrm>
            <a:off x="4278240" y="10156680"/>
            <a:ext cx="3277800" cy="531360"/>
          </a:xfrm>
          <a:prstGeom prst="rect">
            <a:avLst/>
          </a:prstGeom>
        </p:spPr>
        <p:txBody>
          <a:bodyPr anchor="b" bIns="0" lIns="0" rIns="0" tIns="0"/>
          <a:p>
            <a:pPr algn="r">
              <a:lnSpc>
                <a:spcPct val="95000"/>
              </a:lnSpc>
            </a:pPr>
            <a:fld id="{47704356-6901-4E8E-8D31-CA6FC544AB86}" type="slidenum">
              <a:rPr lang="pt-BR" sz="1400">
                <a:solidFill>
                  <a:srgbClr val="000000"/>
                </a:solidFill>
                <a:latin typeface="Times New Roman"/>
                <a:ea typeface="Microsoft YaHei"/>
              </a:rPr>
              <a:t>&lt;número&gt;</a:t>
            </a:fld>
            <a:endParaRPr/>
          </a:p>
        </p:txBody>
      </p:sp>
      <p:sp>
        <p:nvSpPr>
          <p:cNvPr id="151" name="PlaceHolder 2"/>
          <p:cNvSpPr>
            <a:spLocks noGrp="1"/>
          </p:cNvSpPr>
          <p:nvPr>
            <p:ph type="body"/>
          </p:nvPr>
        </p:nvSpPr>
        <p:spPr>
          <a:xfrm>
            <a:off x="755640" y="5078520"/>
            <a:ext cx="6048000" cy="4811400"/>
          </a:xfrm>
          <a:prstGeom prst="rect">
            <a:avLst/>
          </a:prstGeom>
        </p:spPr>
        <p:txBody>
          <a:bodyPr anchor="ctr" bIns="0" lIns="0" rIns="0" tIns="0" wrap="none"/>
          <a:p>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27" name="PlaceHolder 2"/>
          <p:cNvSpPr>
            <a:spLocks noGrp="1"/>
          </p:cNvSpPr>
          <p:nvPr>
            <p:ph type="body"/>
          </p:nvPr>
        </p:nvSpPr>
        <p:spPr>
          <a:xfrm>
            <a:off x="504000" y="1768680"/>
            <a:ext cx="8870400" cy="2090880"/>
          </a:xfrm>
          <a:prstGeom prst="rect">
            <a:avLst/>
          </a:prstGeom>
        </p:spPr>
        <p:txBody>
          <a:bodyPr bIns="0" lIns="0" rIns="0" tIns="0" wrap="none"/>
          <a:p>
            <a:endParaRPr/>
          </a:p>
        </p:txBody>
      </p:sp>
      <p:sp>
        <p:nvSpPr>
          <p:cNvPr id="28" name="PlaceHolder 3"/>
          <p:cNvSpPr>
            <a:spLocks noGrp="1"/>
          </p:cNvSpPr>
          <p:nvPr>
            <p:ph type="body"/>
          </p:nvPr>
        </p:nvSpPr>
        <p:spPr>
          <a:xfrm>
            <a:off x="504000" y="4058280"/>
            <a:ext cx="8870400" cy="209088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30"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31"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32" name="PlaceHolder 4"/>
          <p:cNvSpPr>
            <a:spLocks noGrp="1"/>
          </p:cNvSpPr>
          <p:nvPr>
            <p:ph type="body"/>
          </p:nvPr>
        </p:nvSpPr>
        <p:spPr>
          <a:xfrm>
            <a:off x="5049000" y="4058280"/>
            <a:ext cx="4328280" cy="2090880"/>
          </a:xfrm>
          <a:prstGeom prst="rect">
            <a:avLst/>
          </a:prstGeom>
        </p:spPr>
        <p:txBody>
          <a:bodyPr bIns="0" lIns="0" rIns="0" tIns="0" wrap="none"/>
          <a:p>
            <a:endParaRPr/>
          </a:p>
        </p:txBody>
      </p:sp>
      <p:sp>
        <p:nvSpPr>
          <p:cNvPr id="33" name="PlaceHolder 5"/>
          <p:cNvSpPr>
            <a:spLocks noGrp="1"/>
          </p:cNvSpPr>
          <p:nvPr>
            <p:ph type="body"/>
          </p:nvPr>
        </p:nvSpPr>
        <p:spPr>
          <a:xfrm>
            <a:off x="504000" y="4058280"/>
            <a:ext cx="4328280" cy="209088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35"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36" name="PlaceHolder 3"/>
          <p:cNvSpPr>
            <a:spLocks noGrp="1"/>
          </p:cNvSpPr>
          <p:nvPr>
            <p:ph type="body"/>
          </p:nvPr>
        </p:nvSpPr>
        <p:spPr>
          <a:xfrm>
            <a:off x="5049000" y="1768680"/>
            <a:ext cx="4328280" cy="2090880"/>
          </a:xfrm>
          <a:prstGeom prst="rect">
            <a:avLst/>
          </a:prstGeom>
        </p:spPr>
        <p:txBody>
          <a:bodyPr bIns="0" lIns="0" rIns="0" tIns="0" wrap="none"/>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43" name="PlaceHolder 2"/>
          <p:cNvSpPr>
            <a:spLocks noGrp="1"/>
          </p:cNvSpPr>
          <p:nvPr>
            <p:ph type="subTitle"/>
          </p:nvPr>
        </p:nvSpPr>
        <p:spPr>
          <a:xfrm>
            <a:off x="504000" y="1768680"/>
            <a:ext cx="8870400" cy="438444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45" name="PlaceHolder 2"/>
          <p:cNvSpPr>
            <a:spLocks noGrp="1"/>
          </p:cNvSpPr>
          <p:nvPr>
            <p:ph type="body"/>
          </p:nvPr>
        </p:nvSpPr>
        <p:spPr>
          <a:xfrm>
            <a:off x="504000" y="1768680"/>
            <a:ext cx="8870400" cy="438408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47"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48" name="PlaceHolder 3"/>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01320"/>
            <a:ext cx="9072000" cy="585144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52"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53" name="PlaceHolder 3"/>
          <p:cNvSpPr>
            <a:spLocks noGrp="1"/>
          </p:cNvSpPr>
          <p:nvPr>
            <p:ph type="body"/>
          </p:nvPr>
        </p:nvSpPr>
        <p:spPr>
          <a:xfrm>
            <a:off x="504000" y="4058280"/>
            <a:ext cx="4328280" cy="2090880"/>
          </a:xfrm>
          <a:prstGeom prst="rect">
            <a:avLst/>
          </a:prstGeom>
        </p:spPr>
        <p:txBody>
          <a:bodyPr bIns="0" lIns="0" rIns="0" tIns="0" wrap="none"/>
          <a:p>
            <a:endParaRPr/>
          </a:p>
        </p:txBody>
      </p:sp>
      <p:sp>
        <p:nvSpPr>
          <p:cNvPr id="54" name="PlaceHolder 4"/>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6" name="PlaceHolder 2"/>
          <p:cNvSpPr>
            <a:spLocks noGrp="1"/>
          </p:cNvSpPr>
          <p:nvPr>
            <p:ph type="subTitle"/>
          </p:nvPr>
        </p:nvSpPr>
        <p:spPr>
          <a:xfrm>
            <a:off x="504000" y="1768680"/>
            <a:ext cx="8870400" cy="438444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56"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57"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58" name="PlaceHolder 4"/>
          <p:cNvSpPr>
            <a:spLocks noGrp="1"/>
          </p:cNvSpPr>
          <p:nvPr>
            <p:ph type="body"/>
          </p:nvPr>
        </p:nvSpPr>
        <p:spPr>
          <a:xfrm>
            <a:off x="5049000" y="4058280"/>
            <a:ext cx="4328280" cy="209088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60"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61"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62" name="PlaceHolder 4"/>
          <p:cNvSpPr>
            <a:spLocks noGrp="1"/>
          </p:cNvSpPr>
          <p:nvPr>
            <p:ph type="body"/>
          </p:nvPr>
        </p:nvSpPr>
        <p:spPr>
          <a:xfrm>
            <a:off x="504000" y="4058280"/>
            <a:ext cx="8869680" cy="209088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64" name="PlaceHolder 2"/>
          <p:cNvSpPr>
            <a:spLocks noGrp="1"/>
          </p:cNvSpPr>
          <p:nvPr>
            <p:ph type="body"/>
          </p:nvPr>
        </p:nvSpPr>
        <p:spPr>
          <a:xfrm>
            <a:off x="504000" y="1768680"/>
            <a:ext cx="8870400" cy="2090880"/>
          </a:xfrm>
          <a:prstGeom prst="rect">
            <a:avLst/>
          </a:prstGeom>
        </p:spPr>
        <p:txBody>
          <a:bodyPr bIns="0" lIns="0" rIns="0" tIns="0" wrap="none"/>
          <a:p>
            <a:endParaRPr/>
          </a:p>
        </p:txBody>
      </p:sp>
      <p:sp>
        <p:nvSpPr>
          <p:cNvPr id="65" name="PlaceHolder 3"/>
          <p:cNvSpPr>
            <a:spLocks noGrp="1"/>
          </p:cNvSpPr>
          <p:nvPr>
            <p:ph type="body"/>
          </p:nvPr>
        </p:nvSpPr>
        <p:spPr>
          <a:xfrm>
            <a:off x="504000" y="4058280"/>
            <a:ext cx="8870400" cy="209088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67"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68"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69" name="PlaceHolder 4"/>
          <p:cNvSpPr>
            <a:spLocks noGrp="1"/>
          </p:cNvSpPr>
          <p:nvPr>
            <p:ph type="body"/>
          </p:nvPr>
        </p:nvSpPr>
        <p:spPr>
          <a:xfrm>
            <a:off x="5049000" y="4058280"/>
            <a:ext cx="4328280" cy="2090880"/>
          </a:xfrm>
          <a:prstGeom prst="rect">
            <a:avLst/>
          </a:prstGeom>
        </p:spPr>
        <p:txBody>
          <a:bodyPr bIns="0" lIns="0" rIns="0" tIns="0" wrap="none"/>
          <a:p>
            <a:endParaRPr/>
          </a:p>
        </p:txBody>
      </p:sp>
      <p:sp>
        <p:nvSpPr>
          <p:cNvPr id="70" name="PlaceHolder 5"/>
          <p:cNvSpPr>
            <a:spLocks noGrp="1"/>
          </p:cNvSpPr>
          <p:nvPr>
            <p:ph type="body"/>
          </p:nvPr>
        </p:nvSpPr>
        <p:spPr>
          <a:xfrm>
            <a:off x="504000" y="4058280"/>
            <a:ext cx="4328280" cy="209088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72"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73" name="PlaceHolder 3"/>
          <p:cNvSpPr>
            <a:spLocks noGrp="1"/>
          </p:cNvSpPr>
          <p:nvPr>
            <p:ph type="body"/>
          </p:nvPr>
        </p:nvSpPr>
        <p:spPr>
          <a:xfrm>
            <a:off x="5049000" y="1768680"/>
            <a:ext cx="4328280" cy="2090880"/>
          </a:xfrm>
          <a:prstGeom prst="rect">
            <a:avLst/>
          </a:prstGeom>
        </p:spPr>
        <p:txBody>
          <a:bodyPr bIns="0" lIns="0" rIns="0" tIns="0" wrap="none"/>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8" name="PlaceHolder 2"/>
          <p:cNvSpPr>
            <a:spLocks noGrp="1"/>
          </p:cNvSpPr>
          <p:nvPr>
            <p:ph type="body"/>
          </p:nvPr>
        </p:nvSpPr>
        <p:spPr>
          <a:xfrm>
            <a:off x="504000" y="1768680"/>
            <a:ext cx="8870400" cy="438408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10"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11" name="PlaceHolder 3"/>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2000" cy="585144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15"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16" name="PlaceHolder 3"/>
          <p:cNvSpPr>
            <a:spLocks noGrp="1"/>
          </p:cNvSpPr>
          <p:nvPr>
            <p:ph type="body"/>
          </p:nvPr>
        </p:nvSpPr>
        <p:spPr>
          <a:xfrm>
            <a:off x="504000" y="4058280"/>
            <a:ext cx="4328280" cy="2090880"/>
          </a:xfrm>
          <a:prstGeom prst="rect">
            <a:avLst/>
          </a:prstGeom>
        </p:spPr>
        <p:txBody>
          <a:bodyPr bIns="0" lIns="0" rIns="0" tIns="0" wrap="none"/>
          <a:p>
            <a:endParaRPr/>
          </a:p>
        </p:txBody>
      </p:sp>
      <p:sp>
        <p:nvSpPr>
          <p:cNvPr id="17" name="PlaceHolder 4"/>
          <p:cNvSpPr>
            <a:spLocks noGrp="1"/>
          </p:cNvSpPr>
          <p:nvPr>
            <p:ph type="body"/>
          </p:nvPr>
        </p:nvSpPr>
        <p:spPr>
          <a:xfrm>
            <a:off x="5049000" y="1768680"/>
            <a:ext cx="4328280" cy="438408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19" name="PlaceHolder 2"/>
          <p:cNvSpPr>
            <a:spLocks noGrp="1"/>
          </p:cNvSpPr>
          <p:nvPr>
            <p:ph type="body"/>
          </p:nvPr>
        </p:nvSpPr>
        <p:spPr>
          <a:xfrm>
            <a:off x="504000" y="1768680"/>
            <a:ext cx="4328280" cy="4384080"/>
          </a:xfrm>
          <a:prstGeom prst="rect">
            <a:avLst/>
          </a:prstGeom>
        </p:spPr>
        <p:txBody>
          <a:bodyPr bIns="0" lIns="0" rIns="0" tIns="0" wrap="none"/>
          <a:p>
            <a:endParaRPr/>
          </a:p>
        </p:txBody>
      </p:sp>
      <p:sp>
        <p:nvSpPr>
          <p:cNvPr id="20"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21" name="PlaceHolder 4"/>
          <p:cNvSpPr>
            <a:spLocks noGrp="1"/>
          </p:cNvSpPr>
          <p:nvPr>
            <p:ph type="body"/>
          </p:nvPr>
        </p:nvSpPr>
        <p:spPr>
          <a:xfrm>
            <a:off x="5049000" y="4058280"/>
            <a:ext cx="4328280" cy="209088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2000" cy="1262160"/>
          </a:xfrm>
          <a:prstGeom prst="rect">
            <a:avLst/>
          </a:prstGeom>
        </p:spPr>
        <p:txBody>
          <a:bodyPr anchor="ctr" bIns="0" lIns="0" rIns="0" tIns="0" wrap="none"/>
          <a:p>
            <a:endParaRPr/>
          </a:p>
        </p:txBody>
      </p:sp>
      <p:sp>
        <p:nvSpPr>
          <p:cNvPr id="23" name="PlaceHolder 2"/>
          <p:cNvSpPr>
            <a:spLocks noGrp="1"/>
          </p:cNvSpPr>
          <p:nvPr>
            <p:ph type="body"/>
          </p:nvPr>
        </p:nvSpPr>
        <p:spPr>
          <a:xfrm>
            <a:off x="504000" y="1768680"/>
            <a:ext cx="4328280" cy="2090880"/>
          </a:xfrm>
          <a:prstGeom prst="rect">
            <a:avLst/>
          </a:prstGeom>
        </p:spPr>
        <p:txBody>
          <a:bodyPr bIns="0" lIns="0" rIns="0" tIns="0" wrap="none"/>
          <a:p>
            <a:endParaRPr/>
          </a:p>
        </p:txBody>
      </p:sp>
      <p:sp>
        <p:nvSpPr>
          <p:cNvPr id="24" name="PlaceHolder 3"/>
          <p:cNvSpPr>
            <a:spLocks noGrp="1"/>
          </p:cNvSpPr>
          <p:nvPr>
            <p:ph type="body"/>
          </p:nvPr>
        </p:nvSpPr>
        <p:spPr>
          <a:xfrm>
            <a:off x="5049000" y="1768680"/>
            <a:ext cx="4328280" cy="2090880"/>
          </a:xfrm>
          <a:prstGeom prst="rect">
            <a:avLst/>
          </a:prstGeom>
        </p:spPr>
        <p:txBody>
          <a:bodyPr bIns="0" lIns="0" rIns="0" tIns="0" wrap="none"/>
          <a:p>
            <a:endParaRPr/>
          </a:p>
        </p:txBody>
      </p:sp>
      <p:sp>
        <p:nvSpPr>
          <p:cNvPr id="25" name="PlaceHolder 4"/>
          <p:cNvSpPr>
            <a:spLocks noGrp="1"/>
          </p:cNvSpPr>
          <p:nvPr>
            <p:ph type="body"/>
          </p:nvPr>
        </p:nvSpPr>
        <p:spPr>
          <a:xfrm>
            <a:off x="504000" y="4058280"/>
            <a:ext cx="8869680" cy="209088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3280" y="301680"/>
            <a:ext cx="9067320" cy="1258560"/>
          </a:xfrm>
          <a:prstGeom prst="rect">
            <a:avLst/>
          </a:prstGeom>
        </p:spPr>
        <p:txBody>
          <a:bodyPr anchor="ctr" bIns="0" lIns="0" rIns="0" tIns="0"/>
          <a:p>
            <a:pPr algn="ctr">
              <a:lnSpc>
                <a:spcPct val="93000"/>
              </a:lnSpc>
            </a:pPr>
            <a:r>
              <a:rPr lang="en-GB" sz="4400">
                <a:solidFill>
                  <a:srgbClr val="ffffff"/>
                </a:solidFill>
                <a:latin typeface="Arial"/>
                <a:ea typeface="Microsoft YaHei"/>
              </a:rPr>
              <a:t>Clique para editar o formato do texto do títuloClique para editar o título mestre</a:t>
            </a:r>
            <a:endParaRPr/>
          </a:p>
        </p:txBody>
      </p:sp>
      <p:sp>
        <p:nvSpPr>
          <p:cNvPr id="1" name="PlaceHolder 2"/>
          <p:cNvSpPr>
            <a:spLocks noGrp="1"/>
          </p:cNvSpPr>
          <p:nvPr>
            <p:ph type="dt"/>
          </p:nvPr>
        </p:nvSpPr>
        <p:spPr>
          <a:xfrm>
            <a:off x="503280" y="6886440"/>
            <a:ext cx="2344320" cy="517320"/>
          </a:xfrm>
          <a:prstGeom prst="rect">
            <a:avLst/>
          </a:prstGeom>
        </p:spPr>
        <p:txBody>
          <a:bodyPr bIns="0" lIns="0" rIns="0" tIns="0"/>
          <a:p>
            <a:endParaRPr/>
          </a:p>
        </p:txBody>
      </p:sp>
      <p:sp>
        <p:nvSpPr>
          <p:cNvPr id="2" name="PlaceHolder 3"/>
          <p:cNvSpPr>
            <a:spLocks noGrp="1"/>
          </p:cNvSpPr>
          <p:nvPr>
            <p:ph type="ftr"/>
          </p:nvPr>
        </p:nvSpPr>
        <p:spPr>
          <a:xfrm>
            <a:off x="3448080" y="6886440"/>
            <a:ext cx="3192120" cy="517320"/>
          </a:xfrm>
          <a:prstGeom prst="rect">
            <a:avLst/>
          </a:prstGeom>
        </p:spPr>
        <p:txBody>
          <a:bodyPr bIns="0" lIns="0" rIns="0" tIns="0"/>
          <a:p>
            <a:endParaRPr/>
          </a:p>
        </p:txBody>
      </p:sp>
      <p:sp>
        <p:nvSpPr>
          <p:cNvPr id="3" name="PlaceHolder 4"/>
          <p:cNvSpPr>
            <a:spLocks noGrp="1"/>
          </p:cNvSpPr>
          <p:nvPr>
            <p:ph type="sldNum"/>
          </p:nvPr>
        </p:nvSpPr>
        <p:spPr>
          <a:xfrm>
            <a:off x="7227720" y="6886440"/>
            <a:ext cx="2344320" cy="517320"/>
          </a:xfrm>
          <a:prstGeom prst="rect">
            <a:avLst/>
          </a:prstGeom>
        </p:spPr>
        <p:txBody>
          <a:bodyPr bIns="0" lIns="0" rIns="0" tIns="0"/>
          <a:p>
            <a:pPr>
              <a:lnSpc>
                <a:spcPct val="100000"/>
              </a:lnSpc>
            </a:pPr>
            <a:fld id="{2EDA8F21-DC4B-4F54-A484-7B45ACC2B0C6}" type="slidenum">
              <a:rPr lang="pt-BR">
                <a:solidFill>
                  <a:srgbClr val="000000"/>
                </a:solidFill>
                <a:latin typeface="Arial"/>
                <a:ea typeface="Microsoft YaHei"/>
              </a:rPr>
              <a:t>&lt;número&gt;</a:t>
            </a:fld>
            <a:endParaRPr/>
          </a:p>
        </p:txBody>
      </p:sp>
      <p:sp>
        <p:nvSpPr>
          <p:cNvPr id="4" name="PlaceHolder 5"/>
          <p:cNvSpPr>
            <a:spLocks noGrp="1"/>
          </p:cNvSpPr>
          <p:nvPr>
            <p:ph type="body"/>
          </p:nvPr>
        </p:nvSpPr>
        <p:spPr>
          <a:xfrm>
            <a:off x="504000" y="1768680"/>
            <a:ext cx="8870400" cy="4384080"/>
          </a:xfrm>
          <a:prstGeom prst="rect">
            <a:avLst/>
          </a:prstGeom>
        </p:spPr>
        <p:txBody>
          <a:bodyPr bIns="0" lIns="0" rIns="0" tIns="0" wrap="none"/>
          <a:p>
            <a:pPr>
              <a:buSzPct val="25000"/>
              <a:buFont typeface="StarSymbol"/>
              <a:buChar char=""/>
            </a:pPr>
            <a:r>
              <a:rPr lang="en-GB"/>
              <a:t>Clique para editar o formato do texto da estrutura de tópicos</a:t>
            </a:r>
            <a:endParaRPr/>
          </a:p>
          <a:p>
            <a:pPr lvl="1">
              <a:buSzPct val="25000"/>
              <a:buFont typeface="StarSymbol"/>
              <a:buChar char=""/>
            </a:pPr>
            <a:r>
              <a:rPr lang="en-GB"/>
              <a:t>2.º Nível da estrutura de tópicos</a:t>
            </a:r>
            <a:endParaRPr/>
          </a:p>
          <a:p>
            <a:pPr lvl="2">
              <a:buSzPct val="25000"/>
              <a:buFont typeface="StarSymbol"/>
              <a:buChar char=""/>
            </a:pPr>
            <a:r>
              <a:rPr lang="en-GB"/>
              <a:t>3.º Nível da estrutura de tópicos</a:t>
            </a:r>
            <a:endParaRPr/>
          </a:p>
          <a:p>
            <a:pPr lvl="3">
              <a:buSzPct val="25000"/>
              <a:buFont typeface="StarSymbol"/>
              <a:buChar char=""/>
            </a:pPr>
            <a:r>
              <a:rPr lang="en-GB"/>
              <a:t>4.º Nível da estrutura de tópicos</a:t>
            </a:r>
            <a:endParaRPr/>
          </a:p>
          <a:p>
            <a:pPr lvl="4">
              <a:buSzPct val="25000"/>
              <a:buFont typeface="StarSymbol"/>
              <a:buChar char=""/>
            </a:pPr>
            <a:r>
              <a:rPr lang="en-GB"/>
              <a:t>5.º Nível da estrutura de tópicos</a:t>
            </a:r>
            <a:endParaRPr/>
          </a:p>
          <a:p>
            <a:pPr lvl="5">
              <a:buSzPct val="25000"/>
              <a:buFont typeface="StarSymbol"/>
              <a:buChar char=""/>
            </a:pPr>
            <a:r>
              <a:rPr lang="en-GB"/>
              <a:t>6.º Nível da estrutura de tópicos</a:t>
            </a:r>
            <a:endParaRPr/>
          </a:p>
          <a:p>
            <a:pPr lvl="6">
              <a:buSzPct val="25000"/>
              <a:buFont typeface="StarSymbol"/>
              <a:buChar char=""/>
            </a:pPr>
            <a:r>
              <a:rPr lang="en-GB"/>
              <a:t>7.º Nível da estrutura de tópicos</a:t>
            </a:r>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id="37" name="PlaceHolder 1"/>
          <p:cNvSpPr>
            <a:spLocks noGrp="1"/>
          </p:cNvSpPr>
          <p:nvPr>
            <p:ph type="dt"/>
          </p:nvPr>
        </p:nvSpPr>
        <p:spPr>
          <a:xfrm>
            <a:off x="503280" y="6886440"/>
            <a:ext cx="2344320" cy="517320"/>
          </a:xfrm>
          <a:prstGeom prst="rect">
            <a:avLst/>
          </a:prstGeom>
        </p:spPr>
        <p:txBody>
          <a:bodyPr bIns="0" lIns="0" rIns="0" tIns="0"/>
          <a:p>
            <a:endParaRPr/>
          </a:p>
        </p:txBody>
      </p:sp>
      <p:sp>
        <p:nvSpPr>
          <p:cNvPr id="38" name="PlaceHolder 2"/>
          <p:cNvSpPr>
            <a:spLocks noGrp="1"/>
          </p:cNvSpPr>
          <p:nvPr>
            <p:ph type="ftr"/>
          </p:nvPr>
        </p:nvSpPr>
        <p:spPr>
          <a:xfrm>
            <a:off x="3448080" y="6886440"/>
            <a:ext cx="3192120" cy="517320"/>
          </a:xfrm>
          <a:prstGeom prst="rect">
            <a:avLst/>
          </a:prstGeom>
        </p:spPr>
        <p:txBody>
          <a:bodyPr bIns="0" lIns="0" rIns="0" tIns="0"/>
          <a:p>
            <a:endParaRPr/>
          </a:p>
        </p:txBody>
      </p:sp>
      <p:sp>
        <p:nvSpPr>
          <p:cNvPr id="39" name="PlaceHolder 3"/>
          <p:cNvSpPr>
            <a:spLocks noGrp="1"/>
          </p:cNvSpPr>
          <p:nvPr>
            <p:ph type="sldNum"/>
          </p:nvPr>
        </p:nvSpPr>
        <p:spPr>
          <a:xfrm>
            <a:off x="7227720" y="6886440"/>
            <a:ext cx="2344320" cy="517320"/>
          </a:xfrm>
          <a:prstGeom prst="rect">
            <a:avLst/>
          </a:prstGeom>
        </p:spPr>
        <p:txBody>
          <a:bodyPr bIns="0" lIns="0" rIns="0" tIns="0"/>
          <a:p>
            <a:pPr>
              <a:lnSpc>
                <a:spcPct val="100000"/>
              </a:lnSpc>
            </a:pPr>
            <a:fld id="{1AD3434C-9029-44BE-8C68-FA3E1E5A932E}" type="slidenum">
              <a:rPr lang="pt-BR">
                <a:solidFill>
                  <a:srgbClr val="000000"/>
                </a:solidFill>
                <a:latin typeface="Arial"/>
                <a:ea typeface="Microsoft YaHei"/>
              </a:rPr>
              <a:t>&lt;número&gt;</a:t>
            </a:fld>
            <a:endParaRPr/>
          </a:p>
        </p:txBody>
      </p:sp>
      <p:sp>
        <p:nvSpPr>
          <p:cNvPr id="40" name="PlaceHolder 4"/>
          <p:cNvSpPr>
            <a:spLocks noGrp="1"/>
          </p:cNvSpPr>
          <p:nvPr>
            <p:ph type="title"/>
          </p:nvPr>
        </p:nvSpPr>
        <p:spPr>
          <a:xfrm>
            <a:off x="504000" y="301320"/>
            <a:ext cx="9072000" cy="1261800"/>
          </a:xfrm>
          <a:prstGeom prst="rect">
            <a:avLst/>
          </a:prstGeom>
        </p:spPr>
        <p:txBody>
          <a:bodyPr anchor="ctr" bIns="0" lIns="0" rIns="0" tIns="0" wrap="none"/>
          <a:p>
            <a:r>
              <a:rPr lang="en-GB"/>
              <a:t>Clique para editar o formato do texto do título</a:t>
            </a:r>
            <a:endParaRPr/>
          </a:p>
        </p:txBody>
      </p:sp>
      <p:sp>
        <p:nvSpPr>
          <p:cNvPr id="41" name="PlaceHolder 5"/>
          <p:cNvSpPr>
            <a:spLocks noGrp="1"/>
          </p:cNvSpPr>
          <p:nvPr>
            <p:ph type="body"/>
          </p:nvPr>
        </p:nvSpPr>
        <p:spPr>
          <a:xfrm>
            <a:off x="504000" y="1768680"/>
            <a:ext cx="8870400" cy="4384080"/>
          </a:xfrm>
          <a:prstGeom prst="rect">
            <a:avLst/>
          </a:prstGeom>
        </p:spPr>
        <p:txBody>
          <a:bodyPr bIns="0" lIns="0" rIns="0" tIns="0" wrap="none"/>
          <a:p>
            <a:pPr>
              <a:buSzPct val="25000"/>
              <a:buFont typeface="StarSymbol"/>
              <a:buChar char=""/>
            </a:pPr>
            <a:r>
              <a:rPr lang="en-GB"/>
              <a:t>Clique para editar o formato do texto da estrutura de tópicos</a:t>
            </a:r>
            <a:endParaRPr/>
          </a:p>
          <a:p>
            <a:pPr lvl="1">
              <a:buSzPct val="25000"/>
              <a:buFont typeface="StarSymbol"/>
              <a:buChar char=""/>
            </a:pPr>
            <a:r>
              <a:rPr lang="en-GB"/>
              <a:t>2.º Nível da estrutura de tópicos</a:t>
            </a:r>
            <a:endParaRPr/>
          </a:p>
          <a:p>
            <a:pPr lvl="2">
              <a:buSzPct val="25000"/>
              <a:buFont typeface="StarSymbol"/>
              <a:buChar char=""/>
            </a:pPr>
            <a:r>
              <a:rPr lang="en-GB"/>
              <a:t>3.º Nível da estrutura de tópicos</a:t>
            </a:r>
            <a:endParaRPr/>
          </a:p>
          <a:p>
            <a:pPr lvl="3">
              <a:buSzPct val="25000"/>
              <a:buFont typeface="StarSymbol"/>
              <a:buChar char=""/>
            </a:pPr>
            <a:r>
              <a:rPr lang="en-GB"/>
              <a:t>4.º Nível da estrutura de tópicos</a:t>
            </a:r>
            <a:endParaRPr/>
          </a:p>
          <a:p>
            <a:pPr lvl="4">
              <a:buSzPct val="25000"/>
              <a:buFont typeface="StarSymbol"/>
              <a:buChar char=""/>
            </a:pPr>
            <a:r>
              <a:rPr lang="en-GB"/>
              <a:t>5.º Nível da estrutura de tópicos</a:t>
            </a:r>
            <a:endParaRPr/>
          </a:p>
          <a:p>
            <a:pPr lvl="5">
              <a:buSzPct val="25000"/>
              <a:buFont typeface="StarSymbol"/>
              <a:buChar char=""/>
            </a:pPr>
            <a:r>
              <a:rPr lang="en-GB"/>
              <a:t>6.º Nível da estrutura de tópicos</a:t>
            </a:r>
            <a:endParaRPr/>
          </a:p>
          <a:p>
            <a:pPr lvl="6">
              <a:buSzPct val="25000"/>
              <a:buFont typeface="StarSymbol"/>
              <a:buChar char=""/>
            </a:pPr>
            <a:r>
              <a:rPr lang="en-GB"/>
              <a:t>7.º Nível da estrutura de tópicos</a:t>
            </a:r>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3.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1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79" name="Picture 1"/>
          <p:cNvPicPr/>
          <p:nvPr/>
        </p:nvPicPr>
        <p:blipFill>
          <a:blip r:embed="rId1"/>
          <a:stretch>
            <a:fillRect/>
          </a:stretch>
        </p:blipFill>
        <p:spPr>
          <a:xfrm>
            <a:off x="2232000" y="363600"/>
            <a:ext cx="5971680" cy="5971680"/>
          </a:xfrm>
          <a:prstGeom prst="rect">
            <a:avLst/>
          </a:prstGeom>
        </p:spPr>
      </p:pic>
      <p:sp>
        <p:nvSpPr>
          <p:cNvPr id="80" name="CustomShape 1"/>
          <p:cNvSpPr/>
          <p:nvPr/>
        </p:nvSpPr>
        <p:spPr>
          <a:xfrm>
            <a:off x="647640" y="647640"/>
            <a:ext cx="3958920" cy="2009520"/>
          </a:xfrm>
          <a:prstGeom prst="rect">
            <a:avLst/>
          </a:prstGeom>
        </p:spPr>
        <p:txBody>
          <a:bodyPr bIns="45000" lIns="90000" rIns="90000" tIns="60840"/>
          <a:p>
            <a:pPr>
              <a:lnSpc>
                <a:spcPct val="100000"/>
              </a:lnSpc>
            </a:pPr>
            <a:r>
              <a:rPr lang="pt-BR">
                <a:solidFill>
                  <a:srgbClr val="ffffff"/>
                </a:solidFill>
                <a:latin typeface="Arial"/>
                <a:ea typeface="Microsoft YaHei"/>
              </a:rPr>
              <a:t>Criação, Direção e Interpretação: </a:t>
            </a:r>
            <a:endParaRPr/>
          </a:p>
          <a:p>
            <a:pPr>
              <a:lnSpc>
                <a:spcPct val="100000"/>
              </a:lnSpc>
            </a:pPr>
            <a:r>
              <a:rPr lang="pt-BR">
                <a:solidFill>
                  <a:srgbClr val="ffffff"/>
                </a:solidFill>
                <a:latin typeface="Arial"/>
                <a:ea typeface="Microsoft YaHei"/>
              </a:rPr>
              <a:t> </a:t>
            </a:r>
            <a:endParaRPr/>
          </a:p>
          <a:p>
            <a:pPr>
              <a:lnSpc>
                <a:spcPct val="100000"/>
              </a:lnSpc>
            </a:pPr>
            <a:r>
              <a:rPr b="1" lang="pt-BR" sz="2200">
                <a:solidFill>
                  <a:srgbClr val="ffffff"/>
                </a:solidFill>
                <a:latin typeface="Arial"/>
                <a:ea typeface="Microsoft YaHei"/>
              </a:rPr>
              <a:t>George Hudson</a:t>
            </a:r>
            <a:endParaRPr/>
          </a:p>
          <a:p>
            <a:pPr>
              <a:lnSpc>
                <a:spcPct val="100000"/>
              </a:lnSpc>
            </a:pPr>
            <a:endParaRPr/>
          </a:p>
          <a:p>
            <a:pPr>
              <a:lnSpc>
                <a:spcPct val="100000"/>
              </a:lnSpc>
            </a:pPr>
            <a:r>
              <a:rPr lang="pt-BR" sz="2200">
                <a:solidFill>
                  <a:srgbClr val="ffffff"/>
                </a:solidFill>
                <a:latin typeface="Arial"/>
                <a:ea typeface="Microsoft YaHei"/>
              </a:rPr>
              <a:t>Música:</a:t>
            </a:r>
            <a:endParaRPr/>
          </a:p>
          <a:p>
            <a:pPr>
              <a:lnSpc>
                <a:spcPct val="100000"/>
              </a:lnSpc>
            </a:pPr>
            <a:endParaRPr/>
          </a:p>
          <a:p>
            <a:pPr>
              <a:lnSpc>
                <a:spcPct val="100000"/>
              </a:lnSpc>
            </a:pPr>
            <a:r>
              <a:rPr b="1" lang="pt-BR" sz="2200">
                <a:solidFill>
                  <a:srgbClr val="ffffff"/>
                </a:solidFill>
                <a:latin typeface="Arial"/>
                <a:ea typeface="Microsoft YaHei"/>
              </a:rPr>
              <a:t>Ruan Rodrigues</a:t>
            </a:r>
            <a:endParaRPr/>
          </a:p>
        </p:txBody>
      </p:sp>
      <p:sp>
        <p:nvSpPr>
          <p:cNvPr id="81" name="CustomShape 2"/>
          <p:cNvSpPr/>
          <p:nvPr/>
        </p:nvSpPr>
        <p:spPr>
          <a:xfrm>
            <a:off x="6696000" y="4711680"/>
            <a:ext cx="2879280" cy="24732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Taci Moraes</a:t>
            </a:r>
            <a:endParaRPr/>
          </a:p>
        </p:txBody>
      </p:sp>
    </p:spTree>
  </p:cSld>
  <p:timing>
    <p:tnLst>
      <p:par>
        <p:cTn dur="indefinite" id="1" nodeType="tmRoot" restart="never">
          <p:childTnLst>
            <p:seq>
              <p:cTn dur="indefinite"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08" name="Picture 1"/>
          <p:cNvPicPr/>
          <p:nvPr/>
        </p:nvPicPr>
        <p:blipFill>
          <a:blip r:embed="rId1"/>
          <a:stretch>
            <a:fillRect/>
          </a:stretch>
        </p:blipFill>
        <p:spPr>
          <a:xfrm>
            <a:off x="4145040" y="530280"/>
            <a:ext cx="5705280" cy="5705280"/>
          </a:xfrm>
          <a:prstGeom prst="rect">
            <a:avLst/>
          </a:prstGeom>
        </p:spPr>
      </p:pic>
      <p:sp>
        <p:nvSpPr>
          <p:cNvPr id="109" name="CustomShape 1"/>
          <p:cNvSpPr/>
          <p:nvPr/>
        </p:nvSpPr>
        <p:spPr>
          <a:xfrm>
            <a:off x="439560" y="733320"/>
            <a:ext cx="5904360" cy="6271560"/>
          </a:xfrm>
          <a:prstGeom prst="rect">
            <a:avLst/>
          </a:prstGeom>
        </p:spPr>
        <p:txBody>
          <a:bodyPr bIns="45000" lIns="90000" rIns="90000" tIns="64440"/>
          <a:p>
            <a:pPr>
              <a:lnSpc>
                <a:spcPct val="100000"/>
              </a:lnSpc>
            </a:pPr>
            <a:r>
              <a:rPr b="1" lang="pt-BR" sz="2200">
                <a:solidFill>
                  <a:srgbClr val="ffffff"/>
                </a:solidFill>
                <a:latin typeface="Arial"/>
                <a:ea typeface="Microsoft YaHei"/>
              </a:rPr>
              <a:t>Apresentações:</a:t>
            </a:r>
            <a:endParaRPr/>
          </a:p>
          <a:p>
            <a:pPr>
              <a:lnSpc>
                <a:spcPct val="100000"/>
              </a:lnSpc>
            </a:pPr>
            <a:endParaRPr/>
          </a:p>
          <a:p>
            <a:pPr>
              <a:lnSpc>
                <a:spcPct val="100000"/>
              </a:lnSpc>
            </a:pPr>
            <a:r>
              <a:rPr lang="pt-BR" sz="1400">
                <a:solidFill>
                  <a:srgbClr val="ffffff"/>
                </a:solidFill>
                <a:latin typeface="Arial"/>
                <a:ea typeface="Microsoft YaHei"/>
              </a:rPr>
              <a:t>Projeto 4x4 – Theatro José de Alencar – Junho/2014</a:t>
            </a:r>
            <a:endParaRPr/>
          </a:p>
          <a:p>
            <a:pPr>
              <a:lnSpc>
                <a:spcPct val="100000"/>
              </a:lnSpc>
            </a:pPr>
            <a:r>
              <a:rPr lang="pt-BR" sz="1400">
                <a:solidFill>
                  <a:srgbClr val="ffffff"/>
                </a:solidFill>
                <a:latin typeface="Arial"/>
                <a:ea typeface="Microsoft YaHei"/>
              </a:rPr>
              <a:t>Semana de Boas Vindas IEFCE – Julho/2014</a:t>
            </a:r>
            <a:endParaRPr/>
          </a:p>
          <a:p>
            <a:pPr>
              <a:lnSpc>
                <a:spcPct val="100000"/>
              </a:lnSpc>
            </a:pPr>
            <a:r>
              <a:rPr lang="pt-BR" sz="1400">
                <a:solidFill>
                  <a:srgbClr val="ffffff"/>
                </a:solidFill>
                <a:latin typeface="Arial"/>
                <a:ea typeface="Microsoft YaHei"/>
              </a:rPr>
              <a:t>Circuito Alternativo de Teatro – Artelaria – Agosto/2014</a:t>
            </a:r>
            <a:endParaRPr/>
          </a:p>
          <a:p>
            <a:pPr>
              <a:lnSpc>
                <a:spcPct val="100000"/>
              </a:lnSpc>
            </a:pPr>
            <a:r>
              <a:rPr lang="pt-BR" sz="1400">
                <a:solidFill>
                  <a:srgbClr val="ffffff"/>
                </a:solidFill>
                <a:latin typeface="Arial"/>
                <a:ea typeface="Microsoft YaHei"/>
              </a:rPr>
              <a:t>Cachaçena – Theatro José de Alencar – Setembro/2014</a:t>
            </a:r>
            <a:endParaRPr/>
          </a:p>
          <a:p>
            <a:pPr>
              <a:lnSpc>
                <a:spcPct val="100000"/>
              </a:lnSpc>
            </a:pPr>
            <a:r>
              <a:rPr lang="pt-BR" sz="1400">
                <a:solidFill>
                  <a:srgbClr val="ffffff"/>
                </a:solidFill>
                <a:latin typeface="Arial"/>
                <a:ea typeface="Microsoft YaHei"/>
              </a:rPr>
              <a:t>Terça em Cena – Sesc 24 de maio – Outubro/2014</a:t>
            </a:r>
            <a:endParaRPr/>
          </a:p>
          <a:p>
            <a:pPr>
              <a:lnSpc>
                <a:spcPct val="100000"/>
              </a:lnSpc>
            </a:pPr>
            <a:r>
              <a:rPr lang="pt-BR" sz="1400">
                <a:solidFill>
                  <a:srgbClr val="ffffff"/>
                </a:solidFill>
                <a:latin typeface="Arial"/>
                <a:ea typeface="Microsoft YaHei"/>
              </a:rPr>
              <a:t>Terça em Cena – Sesc São Sebastião – Outubro/2014</a:t>
            </a:r>
            <a:endParaRPr/>
          </a:p>
          <a:p>
            <a:pPr>
              <a:lnSpc>
                <a:spcPct val="100000"/>
              </a:lnSpc>
            </a:pPr>
            <a:r>
              <a:rPr lang="pt-BR" sz="1400">
                <a:solidFill>
                  <a:srgbClr val="ffffff"/>
                </a:solidFill>
                <a:latin typeface="Arial"/>
                <a:ea typeface="Microsoft YaHei"/>
              </a:rPr>
              <a:t>Centro Cultural Banco do Nordeste – Novembro/2014</a:t>
            </a:r>
            <a:endParaRPr/>
          </a:p>
          <a:p>
            <a:pPr>
              <a:lnSpc>
                <a:spcPct val="100000"/>
              </a:lnSpc>
            </a:pPr>
            <a:r>
              <a:rPr lang="pt-BR" sz="1400">
                <a:solidFill>
                  <a:srgbClr val="ffffff"/>
                </a:solidFill>
                <a:latin typeface="Arial"/>
                <a:ea typeface="Microsoft YaHei"/>
              </a:rPr>
              <a:t>Festival de Teatro de Fortaleza – Encarremnto de Oficina. Novembro/2014</a:t>
            </a:r>
            <a:endParaRPr/>
          </a:p>
          <a:p>
            <a:pPr>
              <a:lnSpc>
                <a:spcPct val="100000"/>
              </a:lnSpc>
            </a:pPr>
            <a:r>
              <a:rPr lang="pt-BR" sz="1400">
                <a:solidFill>
                  <a:srgbClr val="ffffff"/>
                </a:solidFill>
                <a:latin typeface="Arial"/>
                <a:ea typeface="Microsoft YaHei"/>
              </a:rPr>
              <a:t>Semana de Boas Vindas IEFCE – Dezembro/2014</a:t>
            </a:r>
            <a:endParaRPr/>
          </a:p>
          <a:p>
            <a:pPr>
              <a:lnSpc>
                <a:spcPct val="100000"/>
              </a:lnSpc>
            </a:pPr>
            <a:r>
              <a:rPr lang="pt-BR" sz="1400">
                <a:solidFill>
                  <a:srgbClr val="ffffff"/>
                </a:solidFill>
                <a:latin typeface="Arial"/>
                <a:ea typeface="Microsoft YaHei"/>
              </a:rPr>
              <a:t>Casa de Cultura de Cascavel – Dezembro/2014</a:t>
            </a:r>
            <a:endParaRPr/>
          </a:p>
          <a:p>
            <a:pPr>
              <a:lnSpc>
                <a:spcPct val="100000"/>
              </a:lnSpc>
            </a:pPr>
            <a:r>
              <a:rPr lang="pt-BR" sz="1400">
                <a:solidFill>
                  <a:srgbClr val="ffffff"/>
                </a:solidFill>
                <a:latin typeface="Arial"/>
                <a:ea typeface="Microsoft YaHei"/>
              </a:rPr>
              <a:t>Espaço Coletivo Soul – Dezembro/2014</a:t>
            </a:r>
            <a:endParaRPr/>
          </a:p>
          <a:p>
            <a:pPr>
              <a:lnSpc>
                <a:spcPct val="100000"/>
              </a:lnSpc>
            </a:pPr>
            <a:r>
              <a:rPr lang="pt-BR" sz="1400">
                <a:solidFill>
                  <a:srgbClr val="ffffff"/>
                </a:solidFill>
                <a:latin typeface="Arial"/>
                <a:ea typeface="Microsoft YaHei"/>
              </a:rPr>
              <a:t>Terça em Cena – Sesc 24 de maio – Janeiro/2015</a:t>
            </a:r>
            <a:endParaRPr/>
          </a:p>
          <a:p>
            <a:pPr>
              <a:lnSpc>
                <a:spcPct val="100000"/>
              </a:lnSpc>
            </a:pPr>
            <a:r>
              <a:rPr lang="pt-BR" sz="1400">
                <a:solidFill>
                  <a:srgbClr val="ffffff"/>
                </a:solidFill>
                <a:latin typeface="Arial"/>
                <a:ea typeface="Microsoft YaHei"/>
              </a:rPr>
              <a:t>Terça em Cena – Sesc São Sebastião –Janeiro/2015</a:t>
            </a:r>
            <a:endParaRPr/>
          </a:p>
          <a:p>
            <a:pPr>
              <a:lnSpc>
                <a:spcPct val="100000"/>
              </a:lnSpc>
            </a:pPr>
            <a:r>
              <a:rPr lang="pt-BR" sz="1400">
                <a:solidFill>
                  <a:srgbClr val="ffffff"/>
                </a:solidFill>
                <a:latin typeface="Arial"/>
                <a:ea typeface="Microsoft YaHei"/>
              </a:rPr>
              <a:t>Colégio São José – Jameiro/2015</a:t>
            </a:r>
            <a:endParaRPr/>
          </a:p>
          <a:p>
            <a:pPr>
              <a:lnSpc>
                <a:spcPct val="100000"/>
              </a:lnSpc>
            </a:pPr>
            <a:r>
              <a:rPr lang="pt-BR" sz="1400">
                <a:solidFill>
                  <a:srgbClr val="ffffff"/>
                </a:solidFill>
                <a:latin typeface="Arial"/>
                <a:ea typeface="Microsoft YaHei"/>
              </a:rPr>
              <a:t>   </a:t>
            </a:r>
            <a:r>
              <a:rPr lang="pt-BR" sz="1400">
                <a:solidFill>
                  <a:srgbClr val="ffffff"/>
                </a:solidFill>
                <a:latin typeface="Arial"/>
                <a:ea typeface="Microsoft YaHei"/>
              </a:rPr>
              <a:t>Eita - Fevereito/2015</a:t>
            </a:r>
            <a:endParaRPr/>
          </a:p>
          <a:p>
            <a:pPr>
              <a:lnSpc>
                <a:spcPct val="100000"/>
              </a:lnSpc>
            </a:pPr>
            <a:r>
              <a:rPr lang="pt-BR" sz="1400">
                <a:solidFill>
                  <a:srgbClr val="ffffff"/>
                </a:solidFill>
                <a:latin typeface="Arial"/>
                <a:ea typeface="Microsoft YaHei"/>
              </a:rPr>
              <a:t>    </a:t>
            </a:r>
            <a:r>
              <a:rPr lang="pt-BR" sz="1400">
                <a:solidFill>
                  <a:srgbClr val="ffffff"/>
                </a:solidFill>
                <a:latin typeface="Arial"/>
                <a:ea typeface="Microsoft YaHei"/>
              </a:rPr>
              <a:t>Sesc Emiliano Queiroz - Sesc Convida - Sextas de março 2015.</a:t>
            </a:r>
            <a:endParaRPr/>
          </a:p>
          <a:p>
            <a:pPr>
              <a:lnSpc>
                <a:spcPct val="100000"/>
              </a:lnSpc>
            </a:pPr>
            <a:endParaRPr/>
          </a:p>
          <a:p>
            <a:pPr>
              <a:lnSpc>
                <a:spcPct val="100000"/>
              </a:lnSpc>
            </a:pPr>
            <a:endParaRPr/>
          </a:p>
          <a:p>
            <a:pPr>
              <a:lnSpc>
                <a:spcPct val="100000"/>
              </a:lnSpc>
            </a:pPr>
            <a:endParaRPr/>
          </a:p>
          <a:p>
            <a:pPr>
              <a:lnSpc>
                <a:spcPct val="100000"/>
              </a:lnSpc>
            </a:pPr>
            <a:endParaRPr/>
          </a:p>
          <a:p>
            <a:pPr>
              <a:lnSpc>
                <a:spcPct val="100000"/>
              </a:lnSpc>
            </a:pPr>
            <a:endParaRPr/>
          </a:p>
        </p:txBody>
      </p:sp>
      <p:sp>
        <p:nvSpPr>
          <p:cNvPr id="110" name="CustomShape 2"/>
          <p:cNvSpPr/>
          <p:nvPr/>
        </p:nvSpPr>
        <p:spPr>
          <a:xfrm>
            <a:off x="8705880" y="16344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Elane Barros</a:t>
            </a:r>
            <a:endParaRPr/>
          </a:p>
        </p:txBody>
      </p:sp>
    </p:spTree>
  </p:cSld>
  <p:timing>
    <p:tnLst>
      <p:par>
        <p:cTn dur="indefinite" id="19" nodeType="tmRoot" restart="never">
          <p:childTnLst>
            <p:seq>
              <p:cTn dur="indefinite"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11" name="Picture 1"/>
          <p:cNvPicPr/>
          <p:nvPr/>
        </p:nvPicPr>
        <p:blipFill>
          <a:blip r:embed="rId1"/>
          <a:stretch>
            <a:fillRect/>
          </a:stretch>
        </p:blipFill>
        <p:spPr>
          <a:xfrm>
            <a:off x="2376360" y="1224000"/>
            <a:ext cx="5040000" cy="4247640"/>
          </a:xfrm>
          <a:prstGeom prst="rect">
            <a:avLst/>
          </a:prstGeom>
        </p:spPr>
      </p:pic>
      <p:sp>
        <p:nvSpPr>
          <p:cNvPr id="112" name="CustomShape 1"/>
          <p:cNvSpPr/>
          <p:nvPr/>
        </p:nvSpPr>
        <p:spPr>
          <a:xfrm>
            <a:off x="1440000" y="503280"/>
            <a:ext cx="6695640" cy="409320"/>
          </a:xfrm>
          <a:prstGeom prst="rect">
            <a:avLst/>
          </a:prstGeom>
        </p:spPr>
        <p:txBody>
          <a:bodyPr bIns="45000" lIns="90000" rIns="90000" tIns="64440"/>
          <a:p>
            <a:pPr algn="ctr">
              <a:lnSpc>
                <a:spcPct val="100000"/>
              </a:lnSpc>
            </a:pPr>
            <a:r>
              <a:rPr b="1" lang="pt-BR" sz="2200">
                <a:solidFill>
                  <a:srgbClr val="ffffff"/>
                </a:solidFill>
                <a:latin typeface="Arial"/>
                <a:ea typeface="Microsoft YaHei"/>
              </a:rPr>
              <a:t>George Hudson S. Santiago</a:t>
            </a:r>
            <a:endParaRPr/>
          </a:p>
        </p:txBody>
      </p:sp>
      <p:sp>
        <p:nvSpPr>
          <p:cNvPr id="113" name="CustomShape 2"/>
          <p:cNvSpPr/>
          <p:nvPr/>
        </p:nvSpPr>
        <p:spPr>
          <a:xfrm>
            <a:off x="1440000" y="5643720"/>
            <a:ext cx="7703640" cy="1628280"/>
          </a:xfrm>
          <a:prstGeom prst="rect">
            <a:avLst/>
          </a:prstGeom>
        </p:spPr>
        <p:txBody>
          <a:bodyPr bIns="45000" lIns="90000" rIns="90000" tIns="60840"/>
          <a:p>
            <a:pPr>
              <a:lnSpc>
                <a:spcPct val="100000"/>
              </a:lnSpc>
            </a:pPr>
            <a:r>
              <a:rPr lang="pt-BR">
                <a:solidFill>
                  <a:srgbClr val="ffffff"/>
                </a:solidFill>
                <a:latin typeface="Arial"/>
                <a:ea typeface="Microsoft YaHei"/>
              </a:rPr>
              <a:t>George é estudande do curso de licenciatura em teatro no Instituto Federal de Educação do Ceará – IEFCE. Nascido em Fortaleza teve a oportunidade de fazer diversos cursos respeitados na capital como CPBT (curso princípios básicos de teatro) em cena já trabalhou nos espetáculos Circolar (2008), Das Antigas (2009), Flor de Laranjeira(2010), Seca Flor (2012), A Mortalha (2014).</a:t>
            </a:r>
            <a:endParaRPr/>
          </a:p>
        </p:txBody>
      </p:sp>
      <p:sp>
        <p:nvSpPr>
          <p:cNvPr id="114" name="CustomShape 3"/>
          <p:cNvSpPr/>
          <p:nvPr/>
        </p:nvSpPr>
        <p:spPr>
          <a:xfrm>
            <a:off x="7415280" y="122400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Elane Barros</a:t>
            </a:r>
            <a:endParaRPr/>
          </a:p>
        </p:txBody>
      </p:sp>
    </p:spTree>
  </p:cSld>
  <p:timing>
    <p:tnLst>
      <p:par>
        <p:cTn dur="indefinite" id="21" nodeType="tmRoot" restart="never">
          <p:childTnLst>
            <p:seq>
              <p:cTn dur="indefinite"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15" name="Picture 1"/>
          <p:cNvPicPr/>
          <p:nvPr/>
        </p:nvPicPr>
        <p:blipFill>
          <a:blip r:embed="rId1"/>
          <a:stretch>
            <a:fillRect/>
          </a:stretch>
        </p:blipFill>
        <p:spPr>
          <a:xfrm>
            <a:off x="120600" y="1695600"/>
            <a:ext cx="6141600" cy="5864040"/>
          </a:xfrm>
          <a:prstGeom prst="rect">
            <a:avLst/>
          </a:prstGeom>
        </p:spPr>
      </p:pic>
      <p:sp>
        <p:nvSpPr>
          <p:cNvPr id="116" name="CustomShape 1"/>
          <p:cNvSpPr/>
          <p:nvPr/>
        </p:nvSpPr>
        <p:spPr>
          <a:xfrm>
            <a:off x="792000" y="1008000"/>
            <a:ext cx="5184360" cy="409320"/>
          </a:xfrm>
          <a:prstGeom prst="rect">
            <a:avLst/>
          </a:prstGeom>
        </p:spPr>
        <p:txBody>
          <a:bodyPr bIns="45000" lIns="90000" rIns="90000" tIns="64440"/>
          <a:p>
            <a:pPr algn="ctr">
              <a:lnSpc>
                <a:spcPct val="100000"/>
              </a:lnSpc>
            </a:pPr>
            <a:r>
              <a:rPr b="1" lang="pt-BR" sz="2200">
                <a:solidFill>
                  <a:srgbClr val="ffffff"/>
                </a:solidFill>
                <a:latin typeface="Arial"/>
                <a:ea typeface="Microsoft YaHei"/>
              </a:rPr>
              <a:t>Ruan Rodrigues</a:t>
            </a:r>
            <a:endParaRPr/>
          </a:p>
        </p:txBody>
      </p:sp>
      <p:sp>
        <p:nvSpPr>
          <p:cNvPr id="117" name="CustomShape 2"/>
          <p:cNvSpPr/>
          <p:nvPr/>
        </p:nvSpPr>
        <p:spPr>
          <a:xfrm>
            <a:off x="6624720" y="2952720"/>
            <a:ext cx="3168360" cy="2653920"/>
          </a:xfrm>
          <a:prstGeom prst="rect">
            <a:avLst/>
          </a:prstGeom>
        </p:spPr>
        <p:txBody>
          <a:bodyPr bIns="45000" lIns="90000" rIns="90000" tIns="60840"/>
          <a:p>
            <a:pPr>
              <a:lnSpc>
                <a:spcPct val="100000"/>
              </a:lnSpc>
            </a:pPr>
            <a:r>
              <a:rPr lang="pt-BR">
                <a:solidFill>
                  <a:srgbClr val="ffffff"/>
                </a:solidFill>
                <a:latin typeface="Arial"/>
                <a:ea typeface="Microsoft YaHei"/>
              </a:rPr>
              <a:t>Natural de Fortaleza, Ruan domina instrumentos como; violão, baixo, pandeiro e percurssão. Atualmente é integrante da banda cearense Altos Versos e já trabalhou em peças teatrais como; Devaneios (2011), Seca Flor (2012) e Puto Herói (2013).</a:t>
            </a:r>
            <a:endParaRPr/>
          </a:p>
        </p:txBody>
      </p:sp>
      <p:sp>
        <p:nvSpPr>
          <p:cNvPr id="118" name="CustomShape 3"/>
          <p:cNvSpPr/>
          <p:nvPr/>
        </p:nvSpPr>
        <p:spPr>
          <a:xfrm>
            <a:off x="6267600" y="714384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Marcela Marvel</a:t>
            </a:r>
            <a:endParaRPr/>
          </a:p>
        </p:txBody>
      </p:sp>
    </p:spTree>
  </p:cSld>
  <p:timing>
    <p:tnLst>
      <p:par>
        <p:cTn dur="indefinite" id="23" nodeType="tmRoot" restart="never">
          <p:childTnLst>
            <p:seq>
              <p:cTn dur="indefinite"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19" name="Picture 1"/>
          <p:cNvPicPr/>
          <p:nvPr/>
        </p:nvPicPr>
        <p:blipFill>
          <a:blip r:embed="rId1"/>
          <a:stretch>
            <a:fillRect/>
          </a:stretch>
        </p:blipFill>
        <p:spPr>
          <a:xfrm>
            <a:off x="6243480" y="1457280"/>
            <a:ext cx="3484080" cy="4695480"/>
          </a:xfrm>
          <a:prstGeom prst="rect">
            <a:avLst/>
          </a:prstGeom>
        </p:spPr>
      </p:pic>
      <p:sp>
        <p:nvSpPr>
          <p:cNvPr id="120" name="CustomShape 1"/>
          <p:cNvSpPr/>
          <p:nvPr/>
        </p:nvSpPr>
        <p:spPr>
          <a:xfrm>
            <a:off x="6335640" y="573264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Jean Claude</a:t>
            </a:r>
            <a:endParaRPr/>
          </a:p>
        </p:txBody>
      </p:sp>
      <p:sp>
        <p:nvSpPr>
          <p:cNvPr id="121" name="CustomShape 2"/>
          <p:cNvSpPr/>
          <p:nvPr/>
        </p:nvSpPr>
        <p:spPr>
          <a:xfrm>
            <a:off x="620640" y="585720"/>
            <a:ext cx="4576320" cy="4986000"/>
          </a:xfrm>
          <a:prstGeom prst="rect">
            <a:avLst/>
          </a:prstGeom>
        </p:spPr>
        <p:txBody>
          <a:bodyPr bIns="45000" lIns="90000" rIns="90000" tIns="69840"/>
          <a:p>
            <a:pPr>
              <a:lnSpc>
                <a:spcPct val="100000"/>
              </a:lnSpc>
            </a:pPr>
            <a:r>
              <a:rPr b="1" lang="pt-BR" sz="2800">
                <a:solidFill>
                  <a:srgbClr val="ffffff"/>
                </a:solidFill>
                <a:latin typeface="Arial"/>
                <a:ea typeface="Microsoft YaHei"/>
              </a:rPr>
              <a:t>Necessidades Técnicas:</a:t>
            </a:r>
            <a:endParaRPr/>
          </a:p>
          <a:p>
            <a:pPr>
              <a:lnSpc>
                <a:spcPct val="100000"/>
              </a:lnSpc>
            </a:pPr>
            <a:endParaRPr/>
          </a:p>
          <a:p>
            <a:pPr>
              <a:lnSpc>
                <a:spcPct val="100000"/>
              </a:lnSpc>
              <a:buSzPct val="25000"/>
              <a:buFont typeface="StarSymbol"/>
              <a:buChar char=""/>
            </a:pPr>
            <a:r>
              <a:rPr b="1" lang="pt-BR" sz="1400">
                <a:solidFill>
                  <a:srgbClr val="ffffff"/>
                </a:solidFill>
                <a:latin typeface="Arial"/>
                <a:ea typeface="Microsoft YaHei"/>
              </a:rPr>
              <a:t>Camarim</a:t>
            </a:r>
            <a:endParaRPr/>
          </a:p>
          <a:p>
            <a:pPr>
              <a:lnSpc>
                <a:spcPct val="100000"/>
              </a:lnSpc>
              <a:buSzPct val="25000"/>
              <a:buFont typeface="StarSymbol"/>
              <a:buChar char=""/>
            </a:pPr>
            <a:r>
              <a:rPr b="1" lang="pt-BR" sz="1400">
                <a:solidFill>
                  <a:srgbClr val="ffffff"/>
                </a:solidFill>
                <a:latin typeface="Arial"/>
                <a:ea typeface="Microsoft YaHei"/>
              </a:rPr>
              <a:t>Acomodação do público (Formato meia-lua)</a:t>
            </a:r>
            <a:endParaRPr/>
          </a:p>
          <a:p>
            <a:pPr>
              <a:lnSpc>
                <a:spcPct val="100000"/>
              </a:lnSpc>
              <a:buSzPct val="25000"/>
              <a:buFont typeface="StarSymbol"/>
              <a:buChar char=""/>
            </a:pPr>
            <a:r>
              <a:rPr b="1" lang="pt-BR" sz="1400">
                <a:solidFill>
                  <a:srgbClr val="ffffff"/>
                </a:solidFill>
                <a:latin typeface="Arial"/>
                <a:ea typeface="Microsoft YaHei"/>
              </a:rPr>
              <a:t>01 banco de madeira</a:t>
            </a:r>
            <a:endParaRPr/>
          </a:p>
          <a:p>
            <a:pPr>
              <a:lnSpc>
                <a:spcPct val="100000"/>
              </a:lnSpc>
              <a:buSzPct val="25000"/>
              <a:buFont typeface="StarSymbol"/>
              <a:buChar char=""/>
            </a:pPr>
            <a:r>
              <a:rPr b="1" lang="pt-BR" sz="1400">
                <a:solidFill>
                  <a:srgbClr val="ffffff"/>
                </a:solidFill>
                <a:latin typeface="Arial"/>
                <a:ea typeface="Microsoft YaHei"/>
              </a:rPr>
              <a:t>02 pedestais para microfone</a:t>
            </a:r>
            <a:endParaRPr/>
          </a:p>
          <a:p>
            <a:pPr>
              <a:lnSpc>
                <a:spcPct val="100000"/>
              </a:lnSpc>
              <a:buSzPct val="25000"/>
              <a:buFont typeface="StarSymbol"/>
              <a:buChar char=""/>
            </a:pPr>
            <a:r>
              <a:rPr b="1" lang="pt-BR" sz="1400">
                <a:solidFill>
                  <a:srgbClr val="ffffff"/>
                </a:solidFill>
                <a:latin typeface="Arial"/>
                <a:ea typeface="Microsoft YaHei"/>
              </a:rPr>
              <a:t>01 caixa de som com entrada para violão elétrico.</a:t>
            </a:r>
            <a:endParaRPr/>
          </a:p>
          <a:p>
            <a:pPr>
              <a:lnSpc>
                <a:spcPct val="100000"/>
              </a:lnSpc>
              <a:buSzPct val="25000"/>
              <a:buFont typeface="StarSymbol"/>
              <a:buChar char=""/>
            </a:pPr>
            <a:r>
              <a:rPr b="1" lang="pt-BR" sz="1400">
                <a:solidFill>
                  <a:srgbClr val="ffffff"/>
                </a:solidFill>
                <a:latin typeface="Arial"/>
                <a:ea typeface="Microsoft YaHei"/>
              </a:rPr>
              <a:t>02 microfones</a:t>
            </a:r>
            <a:endParaRPr/>
          </a:p>
          <a:p>
            <a:pPr>
              <a:lnSpc>
                <a:spcPct val="100000"/>
              </a:lnSpc>
              <a:buSzPct val="25000"/>
              <a:buFont typeface="StarSymbol"/>
              <a:buChar char=""/>
            </a:pPr>
            <a:r>
              <a:rPr b="1" lang="pt-BR" sz="1400">
                <a:solidFill>
                  <a:srgbClr val="ffffff"/>
                </a:solidFill>
                <a:latin typeface="Arial"/>
                <a:ea typeface="Microsoft YaHei"/>
              </a:rPr>
              <a:t>Transporte para equipe e instrumentos musicais</a:t>
            </a:r>
            <a:endParaRPr/>
          </a:p>
          <a:p>
            <a:pPr>
              <a:lnSpc>
                <a:spcPct val="100000"/>
              </a:lnSpc>
              <a:buSzPct val="25000"/>
              <a:buFont typeface="StarSymbol"/>
              <a:buChar char=""/>
            </a:pPr>
            <a:r>
              <a:rPr b="1" lang="pt-BR" sz="1400">
                <a:solidFill>
                  <a:srgbClr val="ffffff"/>
                </a:solidFill>
                <a:latin typeface="Arial"/>
                <a:ea typeface="Microsoft YaHei"/>
              </a:rPr>
              <a:t>Duração do Espetáculo: 40 minutos</a:t>
            </a:r>
            <a:endParaRPr/>
          </a:p>
          <a:p>
            <a:pPr>
              <a:lnSpc>
                <a:spcPct val="100000"/>
              </a:lnSpc>
              <a:buSzPct val="25000"/>
              <a:buFont typeface="StarSymbol"/>
              <a:buChar char=""/>
            </a:pPr>
            <a:r>
              <a:rPr b="1" lang="pt-BR" sz="1400">
                <a:solidFill>
                  <a:srgbClr val="ffffff"/>
                </a:solidFill>
                <a:latin typeface="Arial"/>
                <a:ea typeface="Microsoft YaHei"/>
              </a:rPr>
              <a:t>Classificação: 12 anos</a:t>
            </a:r>
            <a:endParaRPr/>
          </a:p>
          <a:p>
            <a:pPr>
              <a:lnSpc>
                <a:spcPct val="100000"/>
              </a:lnSpc>
            </a:pPr>
            <a:endParaRPr/>
          </a:p>
          <a:p>
            <a:pPr>
              <a:lnSpc>
                <a:spcPct val="100000"/>
              </a:lnSpc>
            </a:pPr>
            <a:r>
              <a:rPr b="1" lang="pt-BR" sz="1400">
                <a:solidFill>
                  <a:srgbClr val="ffffff"/>
                </a:solidFill>
                <a:latin typeface="Arial"/>
                <a:ea typeface="Microsoft YaHei"/>
              </a:rPr>
              <a:t>Rider de som:</a:t>
            </a:r>
            <a:endParaRPr/>
          </a:p>
          <a:p>
            <a:pPr>
              <a:lnSpc>
                <a:spcPct val="100000"/>
              </a:lnSpc>
              <a:buSzPct val="25000"/>
              <a:buFont typeface="StarSymbol"/>
              <a:buChar char=""/>
            </a:pPr>
            <a:r>
              <a:rPr b="1" lang="pt-BR" sz="1400">
                <a:solidFill>
                  <a:srgbClr val="ffffff"/>
                </a:solidFill>
                <a:latin typeface="Arial"/>
                <a:ea typeface="Microsoft YaHei"/>
              </a:rPr>
              <a:t>01 -Console Mixer 32X10X02 (Yamaha PM1D, PM5D, M7CL,Mackie TT24T, Midas Heritage 3000) para retorno do músico</a:t>
            </a:r>
            <a:endParaRPr/>
          </a:p>
          <a:p>
            <a:pPr>
              <a:lnSpc>
                <a:spcPct val="100000"/>
              </a:lnSpc>
            </a:pPr>
            <a:endParaRPr/>
          </a:p>
          <a:p>
            <a:pPr>
              <a:lnSpc>
                <a:spcPct val="100000"/>
              </a:lnSpc>
            </a:pPr>
            <a:r>
              <a:rPr b="1" lang="pt-BR" sz="1400">
                <a:solidFill>
                  <a:srgbClr val="ffffff"/>
                </a:solidFill>
                <a:latin typeface="Arial"/>
                <a:ea typeface="Microsoft YaHei"/>
              </a:rPr>
              <a:t>Rider de luz:</a:t>
            </a:r>
            <a:endParaRPr/>
          </a:p>
          <a:p>
            <a:pPr>
              <a:lnSpc>
                <a:spcPct val="100000"/>
              </a:lnSpc>
              <a:buSzPct val="25000"/>
              <a:buFont typeface="StarSymbol"/>
              <a:buChar char=""/>
            </a:pPr>
            <a:r>
              <a:rPr b="1" lang="pt-BR" sz="1400">
                <a:solidFill>
                  <a:srgbClr val="ffffff"/>
                </a:solidFill>
                <a:latin typeface="Arial"/>
                <a:ea typeface="Microsoft YaHei"/>
              </a:rPr>
              <a:t>01 canhão seguidor</a:t>
            </a:r>
            <a:endParaRPr/>
          </a:p>
          <a:p>
            <a:pPr>
              <a:lnSpc>
                <a:spcPct val="100000"/>
              </a:lnSpc>
              <a:buSzPct val="25000"/>
              <a:buFont typeface="StarSymbol"/>
              <a:buChar char=""/>
            </a:pPr>
            <a:r>
              <a:rPr b="1" lang="pt-BR" sz="1400">
                <a:solidFill>
                  <a:srgbClr val="ffffff"/>
                </a:solidFill>
                <a:latin typeface="Arial"/>
                <a:ea typeface="Microsoft YaHei"/>
              </a:rPr>
              <a:t>04 gelatinas vermelhas</a:t>
            </a:r>
            <a:endParaRPr/>
          </a:p>
          <a:p>
            <a:pPr>
              <a:lnSpc>
                <a:spcPct val="100000"/>
              </a:lnSpc>
              <a:buSzPct val="25000"/>
              <a:buFont typeface="StarSymbol"/>
              <a:buChar char=""/>
            </a:pPr>
            <a:r>
              <a:rPr b="1" lang="pt-BR" sz="1400">
                <a:solidFill>
                  <a:srgbClr val="ffffff"/>
                </a:solidFill>
                <a:latin typeface="Arial"/>
                <a:ea typeface="Microsoft YaHei"/>
              </a:rPr>
              <a:t>04 gelatinas azuis</a:t>
            </a:r>
            <a:endParaRPr/>
          </a:p>
          <a:p>
            <a:pPr>
              <a:lnSpc>
                <a:spcPct val="100000"/>
              </a:lnSpc>
              <a:buSzPct val="25000"/>
              <a:buFont typeface="StarSymbol"/>
              <a:buChar char=""/>
            </a:pPr>
            <a:r>
              <a:rPr b="1" lang="pt-BR" sz="1400">
                <a:solidFill>
                  <a:srgbClr val="ffffff"/>
                </a:solidFill>
                <a:latin typeface="Arial"/>
                <a:ea typeface="Microsoft YaHei"/>
              </a:rPr>
              <a:t>09 refletores.</a:t>
            </a:r>
            <a:endParaRPr/>
          </a:p>
        </p:txBody>
      </p:sp>
    </p:spTree>
  </p:cSld>
  <p:timing>
    <p:tnLst>
      <p:par>
        <p:cTn dur="indefinite" id="25" nodeType="tmRoot" restart="never">
          <p:childTnLst>
            <p:seq>
              <p:cTn dur="indefinite"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id="122" name="CustomShape 1"/>
          <p:cNvSpPr/>
          <p:nvPr/>
        </p:nvSpPr>
        <p:spPr>
          <a:xfrm>
            <a:off x="2838600" y="774720"/>
            <a:ext cx="4293720" cy="495000"/>
          </a:xfrm>
          <a:prstGeom prst="rect">
            <a:avLst/>
          </a:prstGeom>
        </p:spPr>
        <p:txBody>
          <a:bodyPr bIns="45000" lIns="90000" rIns="90000" tIns="69840"/>
          <a:p>
            <a:pPr algn="ctr">
              <a:lnSpc>
                <a:spcPct val="100000"/>
              </a:lnSpc>
            </a:pPr>
            <a:r>
              <a:rPr b="1" lang="pt-BR" sz="2800">
                <a:solidFill>
                  <a:srgbClr val="ffffff"/>
                </a:solidFill>
                <a:latin typeface="Arial"/>
                <a:ea typeface="Microsoft YaHei"/>
              </a:rPr>
              <a:t>	</a:t>
            </a:r>
            <a:r>
              <a:rPr b="1" lang="pt-BR" sz="2800">
                <a:solidFill>
                  <a:srgbClr val="ffffff"/>
                </a:solidFill>
                <a:latin typeface="Arial"/>
                <a:ea typeface="Microsoft YaHei"/>
              </a:rPr>
              <a:t>Mapa de Palco e Luz</a:t>
            </a:r>
            <a:endParaRPr/>
          </a:p>
        </p:txBody>
      </p:sp>
      <p:pic>
        <p:nvPicPr>
          <p:cNvPr descr="" id="123" name="Picture 2"/>
          <p:cNvPicPr/>
          <p:nvPr/>
        </p:nvPicPr>
        <p:blipFill>
          <a:blip r:embed="rId1"/>
          <a:stretch>
            <a:fillRect/>
          </a:stretch>
        </p:blipFill>
        <p:spPr>
          <a:xfrm>
            <a:off x="1379520" y="1595520"/>
            <a:ext cx="7800480" cy="4381200"/>
          </a:xfrm>
          <a:prstGeom prst="rect">
            <a:avLst/>
          </a:prstGeom>
        </p:spPr>
      </p:pic>
    </p:spTree>
  </p:cSld>
  <p:timing>
    <p:tnLst>
      <p:par>
        <p:cTn dur="indefinite" id="27" nodeType="tmRoot" restart="never">
          <p:childTnLst>
            <p:seq>
              <p:cTn dur="indefinite"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24" name="Picture 1"/>
          <p:cNvPicPr/>
          <p:nvPr/>
        </p:nvPicPr>
        <p:blipFill>
          <a:blip r:embed="rId1"/>
          <a:stretch>
            <a:fillRect/>
          </a:stretch>
        </p:blipFill>
        <p:spPr>
          <a:xfrm>
            <a:off x="3351240" y="588960"/>
            <a:ext cx="6676560" cy="4506480"/>
          </a:xfrm>
          <a:prstGeom prst="rect">
            <a:avLst/>
          </a:prstGeom>
        </p:spPr>
      </p:pic>
      <p:sp>
        <p:nvSpPr>
          <p:cNvPr id="125" name="CustomShape 1"/>
          <p:cNvSpPr/>
          <p:nvPr/>
        </p:nvSpPr>
        <p:spPr>
          <a:xfrm>
            <a:off x="393840" y="2409840"/>
            <a:ext cx="6932160" cy="4609800"/>
          </a:xfrm>
          <a:prstGeom prst="rect">
            <a:avLst/>
          </a:prstGeom>
        </p:spPr>
        <p:txBody>
          <a:bodyPr bIns="45000" lIns="90000" rIns="90000" tIns="69840"/>
          <a:p>
            <a:pPr>
              <a:lnSpc>
                <a:spcPct val="100000"/>
              </a:lnSpc>
            </a:pPr>
            <a:r>
              <a:rPr b="1" lang="pt-BR" sz="2800">
                <a:solidFill>
                  <a:srgbClr val="ffffff"/>
                </a:solidFill>
                <a:latin typeface="Arial"/>
                <a:ea typeface="Microsoft YaHei"/>
              </a:rPr>
              <a:t>Equipe:</a:t>
            </a:r>
            <a:endParaRPr/>
          </a:p>
          <a:p>
            <a:pPr>
              <a:lnSpc>
                <a:spcPct val="100000"/>
              </a:lnSpc>
            </a:pPr>
            <a:endParaRPr/>
          </a:p>
          <a:p>
            <a:pPr>
              <a:lnSpc>
                <a:spcPct val="100000"/>
              </a:lnSpc>
              <a:buSzPct val="25000"/>
              <a:buFont typeface="StarSymbol"/>
              <a:buChar char=""/>
            </a:pPr>
            <a:r>
              <a:rPr b="1" lang="pt-BR" sz="2800">
                <a:solidFill>
                  <a:srgbClr val="ffffff"/>
                </a:solidFill>
                <a:latin typeface="Arial"/>
                <a:ea typeface="Microsoft YaHei"/>
              </a:rPr>
              <a:t>George Hudson Silva Santiago</a:t>
            </a:r>
            <a:endParaRPr/>
          </a:p>
          <a:p>
            <a:pPr>
              <a:lnSpc>
                <a:spcPct val="100000"/>
              </a:lnSpc>
            </a:pPr>
            <a:r>
              <a:rPr b="1" lang="pt-BR" sz="2800">
                <a:solidFill>
                  <a:srgbClr val="ffffff"/>
                </a:solidFill>
                <a:latin typeface="Arial"/>
                <a:ea typeface="Microsoft YaHei"/>
              </a:rPr>
              <a:t>Função: Ator/Diretor</a:t>
            </a:r>
            <a:endParaRPr/>
          </a:p>
          <a:p>
            <a:pPr>
              <a:lnSpc>
                <a:spcPct val="100000"/>
              </a:lnSpc>
            </a:pPr>
            <a:r>
              <a:rPr b="1" lang="pt-BR" sz="2800">
                <a:solidFill>
                  <a:srgbClr val="ffffff"/>
                </a:solidFill>
                <a:latin typeface="Arial"/>
                <a:ea typeface="Microsoft YaHei"/>
              </a:rPr>
              <a:t>Rg: 9300220966</a:t>
            </a:r>
            <a:endParaRPr/>
          </a:p>
          <a:p>
            <a:pPr>
              <a:lnSpc>
                <a:spcPct val="100000"/>
              </a:lnSpc>
              <a:buSzPct val="25000"/>
              <a:buFont typeface="StarSymbol"/>
              <a:buChar char=""/>
            </a:pPr>
            <a:r>
              <a:rPr b="1" lang="pt-BR" sz="2800">
                <a:solidFill>
                  <a:srgbClr val="ffffff"/>
                </a:solidFill>
                <a:latin typeface="Arial"/>
                <a:ea typeface="Microsoft YaHei"/>
              </a:rPr>
              <a:t>Ruan Rodrigues</a:t>
            </a:r>
            <a:endParaRPr/>
          </a:p>
          <a:p>
            <a:pPr>
              <a:lnSpc>
                <a:spcPct val="100000"/>
              </a:lnSpc>
            </a:pPr>
            <a:r>
              <a:rPr b="1" lang="pt-BR" sz="2800">
                <a:solidFill>
                  <a:srgbClr val="ffffff"/>
                </a:solidFill>
                <a:latin typeface="Arial"/>
                <a:ea typeface="Microsoft YaHei"/>
              </a:rPr>
              <a:t>Rg: 2014998876</a:t>
            </a:r>
            <a:endParaRPr/>
          </a:p>
          <a:p>
            <a:pPr>
              <a:lnSpc>
                <a:spcPct val="100000"/>
              </a:lnSpc>
            </a:pPr>
            <a:r>
              <a:rPr b="1" lang="pt-BR" sz="2800">
                <a:solidFill>
                  <a:srgbClr val="ffffff"/>
                </a:solidFill>
                <a:latin typeface="Arial"/>
                <a:ea typeface="Microsoft YaHei"/>
              </a:rPr>
              <a:t>Função: Músico</a:t>
            </a:r>
            <a:endParaRPr/>
          </a:p>
          <a:p>
            <a:pPr>
              <a:lnSpc>
                <a:spcPct val="100000"/>
              </a:lnSpc>
              <a:buSzPct val="25000"/>
              <a:buFont typeface="StarSymbol"/>
              <a:buChar char=""/>
            </a:pPr>
            <a:r>
              <a:rPr b="1" lang="pt-BR" sz="2800">
                <a:solidFill>
                  <a:srgbClr val="ffffff"/>
                </a:solidFill>
                <a:latin typeface="Arial"/>
                <a:ea typeface="Microsoft YaHei"/>
              </a:rPr>
              <a:t> </a:t>
            </a:r>
            <a:r>
              <a:rPr b="1" lang="pt-BR" sz="2800">
                <a:solidFill>
                  <a:srgbClr val="ffffff"/>
                </a:solidFill>
                <a:latin typeface="Arial"/>
                <a:ea typeface="Microsoft YaHei"/>
              </a:rPr>
              <a:t>Marcela Marvel</a:t>
            </a:r>
            <a:endParaRPr/>
          </a:p>
          <a:p>
            <a:pPr>
              <a:lnSpc>
                <a:spcPct val="100000"/>
              </a:lnSpc>
            </a:pPr>
            <a:r>
              <a:rPr b="1" lang="pt-BR" sz="2800">
                <a:solidFill>
                  <a:srgbClr val="ffffff"/>
                </a:solidFill>
                <a:latin typeface="Arial"/>
                <a:ea typeface="Microsoft YaHei"/>
              </a:rPr>
              <a:t>Função: Produtora</a:t>
            </a:r>
            <a:endParaRPr/>
          </a:p>
          <a:p>
            <a:pPr>
              <a:lnSpc>
                <a:spcPct val="100000"/>
              </a:lnSpc>
            </a:pPr>
            <a:r>
              <a:rPr b="1" lang="pt-BR" sz="2800">
                <a:solidFill>
                  <a:srgbClr val="ffffff"/>
                </a:solidFill>
                <a:latin typeface="Arial"/>
                <a:ea typeface="Microsoft YaHei"/>
              </a:rPr>
              <a:t>Rg: 9876543000</a:t>
            </a:r>
            <a:endParaRPr/>
          </a:p>
          <a:p>
            <a:pPr>
              <a:lnSpc>
                <a:spcPct val="100000"/>
              </a:lnSpc>
              <a:buSzPct val="25000"/>
              <a:buFont typeface="StarSymbol"/>
              <a:buChar char=""/>
            </a:pPr>
            <a:r>
              <a:rPr b="1" lang="pt-BR" sz="2800">
                <a:solidFill>
                  <a:srgbClr val="ffffff"/>
                </a:solidFill>
                <a:latin typeface="Arial"/>
                <a:ea typeface="Microsoft YaHei"/>
              </a:rPr>
              <a:t>Endereço: Rua Rosa Leite de Oliveira, 232 Jardim Iracema – Fortaleza – CE cep: 60341545</a:t>
            </a:r>
            <a:endParaRPr/>
          </a:p>
          <a:p>
            <a:pPr>
              <a:lnSpc>
                <a:spcPct val="100000"/>
              </a:lnSpc>
            </a:pPr>
            <a:endParaRPr/>
          </a:p>
          <a:p>
            <a:pPr>
              <a:lnSpc>
                <a:spcPct val="100000"/>
              </a:lnSpc>
            </a:pPr>
            <a:endParaRPr/>
          </a:p>
        </p:txBody>
      </p:sp>
    </p:spTree>
  </p:cSld>
  <p:timing>
    <p:tnLst>
      <p:par>
        <p:cTn dur="indefinite" id="29" nodeType="tmRoot" restart="never">
          <p:childTnLst>
            <p:seq>
              <p:cTn dur="indefinite"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26" name="Picture 1"/>
          <p:cNvPicPr/>
          <p:nvPr/>
        </p:nvPicPr>
        <p:blipFill>
          <a:blip r:embed="rId1"/>
          <a:stretch>
            <a:fillRect/>
          </a:stretch>
        </p:blipFill>
        <p:spPr>
          <a:xfrm>
            <a:off x="5327640" y="360360"/>
            <a:ext cx="4750920" cy="7127640"/>
          </a:xfrm>
          <a:prstGeom prst="rect">
            <a:avLst/>
          </a:prstGeom>
        </p:spPr>
      </p:pic>
      <p:sp>
        <p:nvSpPr>
          <p:cNvPr id="127" name="CustomShape 1"/>
          <p:cNvSpPr/>
          <p:nvPr/>
        </p:nvSpPr>
        <p:spPr>
          <a:xfrm>
            <a:off x="1295280" y="1008000"/>
            <a:ext cx="2015640" cy="6695640"/>
          </a:xfrm>
          <a:prstGeom prst="rect">
            <a:avLst/>
          </a:prstGeom>
        </p:spPr>
        <p:txBody>
          <a:bodyPr bIns="45000" lIns="90000" rIns="90000" tIns="45000"/>
          <a:p>
            <a:pPr>
              <a:lnSpc>
                <a:spcPct val="100000"/>
              </a:lnSpc>
            </a:pPr>
            <a:r>
              <a:rPr b="1" lang="pt-BR" sz="2200">
                <a:solidFill>
                  <a:srgbClr val="ffffff"/>
                </a:solidFill>
                <a:latin typeface="Arial"/>
                <a:ea typeface="Microsoft YaHei"/>
              </a:rPr>
              <a:t>Ficha Técnica:</a:t>
            </a:r>
            <a:endParaRPr/>
          </a:p>
          <a:p>
            <a:pPr>
              <a:lnSpc>
                <a:spcPct val="100000"/>
              </a:lnSpc>
            </a:pPr>
            <a:endParaRPr/>
          </a:p>
          <a:p>
            <a:pPr>
              <a:lnSpc>
                <a:spcPts val="498"/>
              </a:lnSpc>
            </a:pPr>
            <a:endParaRPr/>
          </a:p>
          <a:p>
            <a:pPr>
              <a:lnSpc>
                <a:spcPct val="100000"/>
              </a:lnSpc>
            </a:pPr>
            <a:r>
              <a:rPr lang="pt-BR" sz="1200">
                <a:solidFill>
                  <a:srgbClr val="ffffff"/>
                </a:solidFill>
                <a:latin typeface="Arial"/>
                <a:ea typeface="Microsoft YaHei"/>
              </a:rPr>
              <a:t>Direção: George Hudson</a:t>
            </a:r>
            <a:endParaRPr/>
          </a:p>
          <a:p>
            <a:pPr>
              <a:lnSpc>
                <a:spcPct val="100000"/>
              </a:lnSpc>
            </a:pPr>
            <a:r>
              <a:rPr lang="pt-BR" sz="1200">
                <a:solidFill>
                  <a:srgbClr val="ffffff"/>
                </a:solidFill>
                <a:latin typeface="Arial"/>
                <a:ea typeface="Microsoft YaHei"/>
              </a:rPr>
              <a:t>Elenco: George Hudson</a:t>
            </a:r>
            <a:endParaRPr/>
          </a:p>
          <a:p>
            <a:pPr>
              <a:lnSpc>
                <a:spcPct val="100000"/>
              </a:lnSpc>
            </a:pPr>
            <a:r>
              <a:rPr lang="pt-BR" sz="1200">
                <a:solidFill>
                  <a:srgbClr val="ffffff"/>
                </a:solidFill>
                <a:latin typeface="Arial"/>
                <a:ea typeface="Microsoft YaHei"/>
              </a:rPr>
              <a:t>Direção musical: Ruan Rodrigues</a:t>
            </a:r>
            <a:endParaRPr/>
          </a:p>
          <a:p>
            <a:pPr>
              <a:lnSpc>
                <a:spcPct val="100000"/>
              </a:lnSpc>
            </a:pPr>
            <a:r>
              <a:rPr lang="pt-BR" sz="1200">
                <a:solidFill>
                  <a:srgbClr val="ffffff"/>
                </a:solidFill>
                <a:latin typeface="Arial"/>
                <a:ea typeface="Microsoft YaHei"/>
              </a:rPr>
              <a:t>Concepção Cêncica: George Hudson</a:t>
            </a:r>
            <a:endParaRPr/>
          </a:p>
          <a:p>
            <a:pPr>
              <a:lnSpc>
                <a:spcPct val="100000"/>
              </a:lnSpc>
            </a:pPr>
            <a:r>
              <a:rPr lang="pt-BR" sz="1200">
                <a:solidFill>
                  <a:srgbClr val="ffffff"/>
                </a:solidFill>
                <a:latin typeface="Arial"/>
                <a:ea typeface="Microsoft YaHei"/>
              </a:rPr>
              <a:t>Operação de Luz: Marcela Marvel</a:t>
            </a:r>
            <a:endParaRPr/>
          </a:p>
          <a:p>
            <a:pPr>
              <a:lnSpc>
                <a:spcPct val="100000"/>
              </a:lnSpc>
            </a:pPr>
            <a:r>
              <a:rPr lang="pt-BR" sz="1200">
                <a:solidFill>
                  <a:srgbClr val="ffffff"/>
                </a:solidFill>
                <a:latin typeface="Arial"/>
                <a:ea typeface="Microsoft YaHei"/>
              </a:rPr>
              <a:t>Criação e produção: George Hudson,  Ruan Rodrigues</a:t>
            </a:r>
            <a:endParaRPr/>
          </a:p>
          <a:p>
            <a:pPr>
              <a:lnSpc>
                <a:spcPct val="100000"/>
              </a:lnSpc>
            </a:pPr>
            <a:r>
              <a:rPr lang="pt-BR" sz="1200">
                <a:solidFill>
                  <a:srgbClr val="ffffff"/>
                </a:solidFill>
                <a:latin typeface="Arial"/>
                <a:ea typeface="Microsoft YaHei"/>
              </a:rPr>
              <a:t>Assessoria: George Hudson</a:t>
            </a:r>
            <a:endParaRPr/>
          </a:p>
        </p:txBody>
      </p:sp>
    </p:spTree>
  </p:cSld>
  <p:timing>
    <p:tnLst>
      <p:par>
        <p:cTn dur="indefinite" id="31" nodeType="tmRoot" restart="never">
          <p:childTnLst>
            <p:seq>
              <p:cTn dur="indefinite"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28" name="Picture 1"/>
          <p:cNvPicPr/>
          <p:nvPr/>
        </p:nvPicPr>
        <p:blipFill>
          <a:blip r:embed="rId1"/>
          <a:stretch>
            <a:fillRect/>
          </a:stretch>
        </p:blipFill>
        <p:spPr>
          <a:xfrm>
            <a:off x="5165640" y="403200"/>
            <a:ext cx="4727160" cy="6651360"/>
          </a:xfrm>
          <a:prstGeom prst="rect">
            <a:avLst/>
          </a:prstGeom>
        </p:spPr>
      </p:pic>
      <p:sp>
        <p:nvSpPr>
          <p:cNvPr id="129" name="CustomShape 1"/>
          <p:cNvSpPr/>
          <p:nvPr/>
        </p:nvSpPr>
        <p:spPr>
          <a:xfrm>
            <a:off x="298440" y="1397160"/>
            <a:ext cx="5722560" cy="4222440"/>
          </a:xfrm>
          <a:prstGeom prst="rect">
            <a:avLst/>
          </a:prstGeom>
        </p:spPr>
        <p:txBody>
          <a:bodyPr bIns="45000" lIns="90000" rIns="90000" tIns="69840"/>
          <a:p>
            <a:pPr>
              <a:lnSpc>
                <a:spcPct val="100000"/>
              </a:lnSpc>
            </a:pPr>
            <a:r>
              <a:rPr b="1" lang="pt-BR" sz="2800">
                <a:solidFill>
                  <a:srgbClr val="ffffff"/>
                </a:solidFill>
                <a:latin typeface="Arial"/>
                <a:ea typeface="Microsoft YaHei"/>
              </a:rPr>
              <a:t>Contatos:</a:t>
            </a:r>
            <a:endParaRPr/>
          </a:p>
          <a:p>
            <a:pPr>
              <a:lnSpc>
                <a:spcPct val="100000"/>
              </a:lnSpc>
            </a:pPr>
            <a:r>
              <a:rPr b="1" lang="pt-BR" sz="2200">
                <a:solidFill>
                  <a:srgbClr val="ffffff"/>
                </a:solidFill>
                <a:latin typeface="Arial"/>
                <a:ea typeface="Microsoft YaHei"/>
              </a:rPr>
              <a:t>Fortaleza</a:t>
            </a:r>
            <a:endParaRPr/>
          </a:p>
          <a:p>
            <a:pPr>
              <a:lnSpc>
                <a:spcPct val="100000"/>
              </a:lnSpc>
            </a:pPr>
            <a:r>
              <a:rPr b="1" lang="pt-BR" sz="2200">
                <a:solidFill>
                  <a:srgbClr val="ffffff"/>
                </a:solidFill>
                <a:latin typeface="Arial"/>
                <a:ea typeface="Microsoft YaHei"/>
              </a:rPr>
              <a:t>Rua Rosa Leite de Oliveira, 232,</a:t>
            </a:r>
            <a:endParaRPr/>
          </a:p>
          <a:p>
            <a:pPr>
              <a:lnSpc>
                <a:spcPct val="100000"/>
              </a:lnSpc>
            </a:pPr>
            <a:r>
              <a:rPr b="1" lang="pt-BR" sz="2200">
                <a:solidFill>
                  <a:srgbClr val="ffffff"/>
                </a:solidFill>
                <a:latin typeface="Arial"/>
                <a:ea typeface="Microsoft YaHei"/>
              </a:rPr>
              <a:t> </a:t>
            </a:r>
            <a:r>
              <a:rPr b="1" lang="pt-BR" sz="2200">
                <a:solidFill>
                  <a:srgbClr val="ffffff"/>
                </a:solidFill>
                <a:latin typeface="Arial"/>
                <a:ea typeface="Microsoft YaHei"/>
              </a:rPr>
              <a:t>Jardim Iracema. CEP 60341-540</a:t>
            </a:r>
            <a:endParaRPr/>
          </a:p>
          <a:p>
            <a:pPr>
              <a:lnSpc>
                <a:spcPct val="100000"/>
              </a:lnSpc>
            </a:pPr>
            <a:endParaRPr/>
          </a:p>
          <a:p>
            <a:pPr>
              <a:lnSpc>
                <a:spcPct val="100000"/>
              </a:lnSpc>
            </a:pPr>
            <a:r>
              <a:rPr b="1" lang="pt-BR" sz="2200">
                <a:solidFill>
                  <a:srgbClr val="ffffff"/>
                </a:solidFill>
                <a:latin typeface="Arial"/>
                <a:ea typeface="Microsoft YaHei"/>
              </a:rPr>
              <a:t>George Hudson</a:t>
            </a:r>
            <a:endParaRPr/>
          </a:p>
          <a:p>
            <a:pPr>
              <a:lnSpc>
                <a:spcPct val="100000"/>
              </a:lnSpc>
            </a:pPr>
            <a:r>
              <a:rPr b="1" lang="pt-BR" sz="2200">
                <a:solidFill>
                  <a:srgbClr val="ffffff"/>
                </a:solidFill>
                <a:latin typeface="Arial"/>
                <a:ea typeface="Microsoft YaHei"/>
              </a:rPr>
              <a:t>(85) 9634 1223  (85) 8972 9379</a:t>
            </a:r>
            <a:endParaRPr/>
          </a:p>
          <a:p>
            <a:pPr>
              <a:lnSpc>
                <a:spcPct val="100000"/>
              </a:lnSpc>
            </a:pPr>
            <a:endParaRPr/>
          </a:p>
          <a:p>
            <a:pPr>
              <a:lnSpc>
                <a:spcPct val="100000"/>
              </a:lnSpc>
            </a:pPr>
            <a:endParaRPr/>
          </a:p>
          <a:p>
            <a:pPr>
              <a:lnSpc>
                <a:spcPct val="100000"/>
              </a:lnSpc>
            </a:pPr>
            <a:r>
              <a:rPr b="1" lang="pt-BR" sz="1600">
                <a:solidFill>
                  <a:srgbClr val="ffffff"/>
                </a:solidFill>
                <a:latin typeface="Arial"/>
                <a:ea typeface="Microsoft YaHei"/>
              </a:rPr>
              <a:t>Dados Bancários:</a:t>
            </a:r>
            <a:endParaRPr/>
          </a:p>
          <a:p>
            <a:pPr>
              <a:lnSpc>
                <a:spcPct val="100000"/>
              </a:lnSpc>
            </a:pPr>
            <a:r>
              <a:rPr b="1" lang="pt-BR" sz="1300">
                <a:solidFill>
                  <a:srgbClr val="ffffff"/>
                </a:solidFill>
                <a:latin typeface="Arial"/>
                <a:ea typeface="Microsoft YaHei"/>
              </a:rPr>
              <a:t>George Hudson Silva Santiago</a:t>
            </a:r>
            <a:endParaRPr/>
          </a:p>
          <a:p>
            <a:pPr>
              <a:lnSpc>
                <a:spcPct val="100000"/>
              </a:lnSpc>
            </a:pPr>
            <a:r>
              <a:rPr b="1" lang="pt-BR" sz="1300">
                <a:solidFill>
                  <a:srgbClr val="ffffff"/>
                </a:solidFill>
                <a:latin typeface="Arial"/>
                <a:ea typeface="Microsoft YaHei"/>
              </a:rPr>
              <a:t>Caixa Econômica Federal</a:t>
            </a:r>
            <a:endParaRPr/>
          </a:p>
          <a:p>
            <a:pPr>
              <a:lnSpc>
                <a:spcPct val="100000"/>
              </a:lnSpc>
            </a:pPr>
            <a:r>
              <a:rPr b="1" lang="pt-BR" sz="1300">
                <a:solidFill>
                  <a:srgbClr val="ffffff"/>
                </a:solidFill>
                <a:latin typeface="Arial"/>
                <a:ea typeface="Microsoft YaHei"/>
              </a:rPr>
              <a:t>Agência – 0619</a:t>
            </a:r>
            <a:endParaRPr/>
          </a:p>
          <a:p>
            <a:pPr>
              <a:lnSpc>
                <a:spcPct val="100000"/>
              </a:lnSpc>
            </a:pPr>
            <a:r>
              <a:rPr b="1" lang="pt-BR" sz="1300">
                <a:solidFill>
                  <a:srgbClr val="ffffff"/>
                </a:solidFill>
                <a:latin typeface="Arial"/>
                <a:ea typeface="Microsoft YaHei"/>
              </a:rPr>
              <a:t>Conta – 00504993-5</a:t>
            </a:r>
            <a:endParaRPr/>
          </a:p>
          <a:p>
            <a:pPr>
              <a:lnSpc>
                <a:spcPct val="100000"/>
              </a:lnSpc>
            </a:pPr>
            <a:r>
              <a:rPr b="1" lang="pt-BR" sz="1300">
                <a:solidFill>
                  <a:srgbClr val="ffffff"/>
                </a:solidFill>
                <a:latin typeface="Arial"/>
                <a:ea typeface="Microsoft YaHei"/>
              </a:rPr>
              <a:t>Operação - 013</a:t>
            </a:r>
            <a:endParaRPr/>
          </a:p>
        </p:txBody>
      </p:sp>
    </p:spTree>
  </p:cSld>
  <p:timing>
    <p:tnLst>
      <p:par>
        <p:cTn dur="indefinite" id="33" nodeType="tmRoot" restart="never">
          <p:childTnLst>
            <p:seq>
              <p:cTn dur="indefinite"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30" name="Picture 1"/>
          <p:cNvPicPr/>
          <p:nvPr/>
        </p:nvPicPr>
        <p:blipFill>
          <a:blip r:embed="rId1"/>
          <a:stretch>
            <a:fillRect/>
          </a:stretch>
        </p:blipFill>
        <p:spPr>
          <a:xfrm>
            <a:off x="114480" y="433440"/>
            <a:ext cx="4586040" cy="6259320"/>
          </a:xfrm>
          <a:prstGeom prst="rect">
            <a:avLst/>
          </a:prstGeom>
        </p:spPr>
      </p:pic>
      <p:sp>
        <p:nvSpPr>
          <p:cNvPr id="131" name="CustomShape 1"/>
          <p:cNvSpPr/>
          <p:nvPr/>
        </p:nvSpPr>
        <p:spPr>
          <a:xfrm>
            <a:off x="4167360" y="503280"/>
            <a:ext cx="5722560" cy="4551120"/>
          </a:xfrm>
          <a:prstGeom prst="rect">
            <a:avLst/>
          </a:prstGeom>
        </p:spPr>
        <p:txBody>
          <a:bodyPr bIns="45000" lIns="90000" rIns="90000" tIns="64440"/>
          <a:p>
            <a:pPr>
              <a:lnSpc>
                <a:spcPct val="100000"/>
              </a:lnSpc>
            </a:pPr>
            <a:r>
              <a:rPr b="1" lang="pt-BR" sz="2200">
                <a:solidFill>
                  <a:srgbClr val="ffffff"/>
                </a:solidFill>
                <a:latin typeface="Arial"/>
                <a:ea typeface="Microsoft YaHei"/>
              </a:rPr>
              <a:t>Link´s:</a:t>
            </a:r>
            <a:endParaRPr/>
          </a:p>
          <a:p>
            <a:pPr>
              <a:lnSpc>
                <a:spcPct val="100000"/>
              </a:lnSpc>
            </a:pPr>
            <a:r>
              <a:rPr b="1" lang="pt-BR" sz="2200">
                <a:solidFill>
                  <a:srgbClr val="ffffff"/>
                </a:solidFill>
                <a:latin typeface="Arial"/>
                <a:ea typeface="Microsoft YaHei"/>
              </a:rPr>
              <a:t>Trecho do Espetáculo:</a:t>
            </a:r>
            <a:endParaRPr/>
          </a:p>
          <a:p>
            <a:pPr>
              <a:lnSpc>
                <a:spcPct val="100000"/>
              </a:lnSpc>
            </a:pPr>
            <a:endParaRPr/>
          </a:p>
          <a:p>
            <a:pPr>
              <a:lnSpc>
                <a:spcPct val="100000"/>
              </a:lnSpc>
            </a:pPr>
            <a:r>
              <a:rPr b="1" lang="pt-BR" sz="2200">
                <a:solidFill>
                  <a:srgbClr val="ffffff"/>
                </a:solidFill>
                <a:latin typeface="Arial"/>
                <a:ea typeface="Microsoft YaHei"/>
              </a:rPr>
              <a:t>Entrevista Ceará Alternativo</a:t>
            </a:r>
            <a:endParaRPr/>
          </a:p>
          <a:p>
            <a:pPr>
              <a:lnSpc>
                <a:spcPct val="100000"/>
              </a:lnSpc>
            </a:pPr>
            <a:endParaRPr/>
          </a:p>
          <a:p>
            <a:pPr>
              <a:lnSpc>
                <a:spcPct val="100000"/>
              </a:lnSpc>
            </a:pPr>
            <a:r>
              <a:rPr b="1" lang="pt-BR" sz="2200">
                <a:solidFill>
                  <a:srgbClr val="ffffff"/>
                </a:solidFill>
                <a:latin typeface="Arial"/>
                <a:ea typeface="Microsoft YaHei"/>
              </a:rPr>
              <a:t>Apresentação Sesc</a:t>
            </a:r>
            <a:endParaRPr/>
          </a:p>
          <a:p>
            <a:pPr>
              <a:lnSpc>
                <a:spcPct val="100000"/>
              </a:lnSpc>
            </a:pPr>
            <a:endParaRPr/>
          </a:p>
          <a:p>
            <a:pPr>
              <a:lnSpc>
                <a:spcPct val="100000"/>
              </a:lnSpc>
            </a:pPr>
            <a:r>
              <a:rPr b="1" lang="pt-BR" sz="2200">
                <a:solidFill>
                  <a:srgbClr val="ffffff"/>
                </a:solidFill>
                <a:latin typeface="Arial"/>
                <a:ea typeface="Microsoft YaHei"/>
              </a:rPr>
              <a:t>Materia Jornal O ESTADO</a:t>
            </a:r>
            <a:endParaRPr/>
          </a:p>
          <a:p>
            <a:pPr>
              <a:lnSpc>
                <a:spcPct val="100000"/>
              </a:lnSpc>
            </a:pPr>
            <a:endParaRPr/>
          </a:p>
          <a:p>
            <a:pPr>
              <a:lnSpc>
                <a:spcPct val="100000"/>
              </a:lnSpc>
            </a:pPr>
            <a:r>
              <a:rPr b="1" lang="pt-BR" sz="2200">
                <a:solidFill>
                  <a:srgbClr val="ffffff"/>
                </a:solidFill>
                <a:latin typeface="Arial"/>
                <a:ea typeface="Microsoft YaHei"/>
              </a:rPr>
              <a:t>Teaser BNB</a:t>
            </a:r>
            <a:endParaRPr/>
          </a:p>
          <a:p>
            <a:pPr>
              <a:lnSpc>
                <a:spcPct val="100000"/>
              </a:lnSpc>
            </a:pPr>
            <a:endParaRPr/>
          </a:p>
          <a:p>
            <a:pPr>
              <a:lnSpc>
                <a:spcPct val="100000"/>
              </a:lnSpc>
            </a:pPr>
            <a:r>
              <a:rPr b="1" lang="pt-BR" sz="2200">
                <a:solidFill>
                  <a:srgbClr val="ffffff"/>
                </a:solidFill>
                <a:latin typeface="Arial"/>
                <a:ea typeface="Microsoft YaHei"/>
              </a:rPr>
              <a:t>Materia Papo Cult</a:t>
            </a:r>
            <a:endParaRPr/>
          </a:p>
          <a:p>
            <a:pPr>
              <a:lnSpc>
                <a:spcPct val="100000"/>
              </a:lnSpc>
            </a:pPr>
            <a:endParaRPr/>
          </a:p>
          <a:p>
            <a:pPr>
              <a:lnSpc>
                <a:spcPct val="100000"/>
              </a:lnSpc>
            </a:pPr>
            <a:endParaRPr/>
          </a:p>
          <a:p>
            <a:pPr>
              <a:lnSpc>
                <a:spcPct val="100000"/>
              </a:lnSpc>
            </a:pPr>
            <a:endParaRPr/>
          </a:p>
        </p:txBody>
      </p:sp>
      <p:sp>
        <p:nvSpPr>
          <p:cNvPr id="132" name="CustomShape 2"/>
          <p:cNvSpPr/>
          <p:nvPr/>
        </p:nvSpPr>
        <p:spPr>
          <a:xfrm>
            <a:off x="225360" y="50328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Pedro de Farias</a:t>
            </a:r>
            <a:endParaRPr/>
          </a:p>
        </p:txBody>
      </p:sp>
    </p:spTree>
  </p:cSld>
  <p:timing>
    <p:tnLst>
      <p:par>
        <p:cTn dur="indefinite" id="35" nodeType="tmRoot" restart="never">
          <p:childTnLst>
            <p:seq>
              <p:cTn dur="indefinite"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3" name="CustomShape 1"/>
          <p:cNvSpPr/>
          <p:nvPr/>
        </p:nvSpPr>
        <p:spPr>
          <a:xfrm>
            <a:off x="912960" y="901800"/>
            <a:ext cx="4662720" cy="5442840"/>
          </a:xfrm>
          <a:prstGeom prst="rect">
            <a:avLst/>
          </a:prstGeom>
        </p:spPr>
        <p:txBody>
          <a:bodyPr bIns="45000" lIns="90000" rIns="90000" tIns="45000"/>
          <a:p>
            <a:pPr>
              <a:lnSpc>
                <a:spcPct val="93000"/>
              </a:lnSpc>
            </a:pPr>
            <a:r>
              <a:rPr b="1" lang="pt-BR">
                <a:solidFill>
                  <a:srgbClr val="ffffff"/>
                </a:solidFill>
                <a:latin typeface="Arial"/>
                <a:ea typeface="Microsoft YaHei"/>
              </a:rPr>
              <a:t>Link´s:</a:t>
            </a:r>
            <a:r>
              <a:rPr lang="pt-BR">
                <a:solidFill>
                  <a:srgbClr val="ffffff"/>
                </a:solidFill>
                <a:latin typeface="Arial"/>
                <a:ea typeface="Microsoft YaHei"/>
              </a:rPr>
              <a:t>​</a:t>
            </a:r>
            <a:endParaRPr/>
          </a:p>
          <a:p>
            <a:pPr>
              <a:lnSpc>
                <a:spcPct val="93000"/>
              </a:lnSpc>
            </a:pPr>
            <a:r>
              <a:rPr b="1" lang="pt-BR">
                <a:solidFill>
                  <a:srgbClr val="ffffff"/>
                </a:solidFill>
                <a:latin typeface="Arial"/>
                <a:ea typeface="Microsoft YaHei"/>
              </a:rPr>
              <a:t>Matéria Caderno 3</a:t>
            </a:r>
            <a:endParaRPr/>
          </a:p>
          <a:p>
            <a:pPr>
              <a:lnSpc>
                <a:spcPct val="93000"/>
              </a:lnSpc>
            </a:pPr>
            <a:r>
              <a:rPr b="1" lang="pt-BR">
                <a:solidFill>
                  <a:srgbClr val="ff0000"/>
                </a:solidFill>
                <a:latin typeface="Arial"/>
                <a:ea typeface="Microsoft YaHei"/>
              </a:rPr>
              <a:t>http://diariodonordeste.verdesmares.com.br/cadernos/caderno-3/agradecimentos-a-bethania-1.1235861</a:t>
            </a:r>
            <a:endParaRPr/>
          </a:p>
          <a:p>
            <a:pPr>
              <a:lnSpc>
                <a:spcPct val="93000"/>
              </a:lnSpc>
            </a:pPr>
            <a:endParaRPr/>
          </a:p>
          <a:p>
            <a:pPr>
              <a:lnSpc>
                <a:spcPct val="93000"/>
              </a:lnSpc>
            </a:pPr>
            <a:endParaRPr/>
          </a:p>
          <a:p>
            <a:pPr>
              <a:lnSpc>
                <a:spcPct val="93000"/>
              </a:lnSpc>
            </a:pPr>
            <a:r>
              <a:rPr b="1" lang="pt-BR">
                <a:solidFill>
                  <a:srgbClr val="ffffff"/>
                </a:solidFill>
                <a:latin typeface="Arial"/>
                <a:ea typeface="Microsoft YaHei"/>
              </a:rPr>
              <a:t>Matéria SESC</a:t>
            </a:r>
            <a:endParaRPr/>
          </a:p>
          <a:p>
            <a:pPr>
              <a:lnSpc>
                <a:spcPct val="93000"/>
              </a:lnSpc>
            </a:pPr>
            <a:endParaRPr/>
          </a:p>
          <a:p>
            <a:pPr>
              <a:lnSpc>
                <a:spcPct val="93000"/>
              </a:lnSpc>
            </a:pPr>
            <a:r>
              <a:rPr b="1" lang="pt-BR">
                <a:solidFill>
                  <a:srgbClr val="ff0000"/>
                </a:solidFill>
                <a:latin typeface="Arial"/>
                <a:ea typeface="Microsoft YaHei"/>
              </a:rPr>
              <a:t>Matéria Agência da Boa Noticia</a:t>
            </a:r>
            <a:endParaRPr/>
          </a:p>
          <a:p>
            <a:pPr>
              <a:lnSpc>
                <a:spcPct val="93000"/>
              </a:lnSpc>
            </a:pPr>
            <a:endParaRPr/>
          </a:p>
          <a:p>
            <a:pPr>
              <a:lnSpc>
                <a:spcPct val="93000"/>
              </a:lnSpc>
            </a:pPr>
            <a:r>
              <a:rPr b="1" lang="pt-BR">
                <a:solidFill>
                  <a:srgbClr val="ff0000"/>
                </a:solidFill>
                <a:latin typeface="Arial"/>
                <a:ea typeface="Microsoft YaHei"/>
              </a:rPr>
              <a:t>Blog Outro Hemisfério</a:t>
            </a:r>
            <a:endParaRPr/>
          </a:p>
          <a:p>
            <a:pPr>
              <a:lnSpc>
                <a:spcPct val="93000"/>
              </a:lnSpc>
            </a:pPr>
            <a:endParaRPr/>
          </a:p>
          <a:p>
            <a:pPr>
              <a:lnSpc>
                <a:spcPct val="93000"/>
              </a:lnSpc>
            </a:pPr>
            <a:r>
              <a:rPr b="1" lang="pt-BR">
                <a:solidFill>
                  <a:srgbClr val="ff0000"/>
                </a:solidFill>
                <a:latin typeface="Arial"/>
                <a:ea typeface="Microsoft YaHei"/>
              </a:rPr>
              <a:t>Papo Cult</a:t>
            </a:r>
            <a:endParaRPr/>
          </a:p>
          <a:p>
            <a:pPr>
              <a:lnSpc>
                <a:spcPct val="93000"/>
              </a:lnSpc>
            </a:pPr>
            <a:r>
              <a:rPr b="1" lang="pt-BR">
                <a:solidFill>
                  <a:srgbClr val="ff0000"/>
                </a:solidFill>
                <a:latin typeface="Arial"/>
                <a:ea typeface="Microsoft YaHei"/>
              </a:rPr>
              <a:t>http://www.papocult.com.br/2015/03/espetaculo-aborda-vida-de-maria.html?m=0</a:t>
            </a:r>
            <a:endParaRPr/>
          </a:p>
          <a:p>
            <a:pPr>
              <a:lnSpc>
                <a:spcPct val="93000"/>
              </a:lnSpc>
            </a:pPr>
            <a:r>
              <a:rPr b="1" lang="pt-BR">
                <a:solidFill>
                  <a:srgbClr val="ff0000"/>
                </a:solidFill>
                <a:latin typeface="Arial"/>
                <a:ea typeface="Microsoft YaHei"/>
              </a:rPr>
              <a:t>
</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82" name="Picture 1"/>
          <p:cNvPicPr/>
          <p:nvPr/>
        </p:nvPicPr>
        <p:blipFill>
          <a:blip r:embed="rId1"/>
          <a:stretch>
            <a:fillRect/>
          </a:stretch>
        </p:blipFill>
        <p:spPr>
          <a:xfrm>
            <a:off x="5238720" y="195120"/>
            <a:ext cx="4687560" cy="7140240"/>
          </a:xfrm>
          <a:prstGeom prst="rect">
            <a:avLst/>
          </a:prstGeom>
        </p:spPr>
      </p:pic>
      <p:sp>
        <p:nvSpPr>
          <p:cNvPr id="83" name="CustomShape 1"/>
          <p:cNvSpPr/>
          <p:nvPr/>
        </p:nvSpPr>
        <p:spPr>
          <a:xfrm>
            <a:off x="360360" y="503280"/>
            <a:ext cx="4750920" cy="3787560"/>
          </a:xfrm>
          <a:prstGeom prst="rect">
            <a:avLst/>
          </a:prstGeom>
        </p:spPr>
        <p:txBody>
          <a:bodyPr bIns="45000" lIns="90000" rIns="90000" tIns="64440"/>
          <a:p>
            <a:pPr>
              <a:lnSpc>
                <a:spcPct val="100000"/>
              </a:lnSpc>
            </a:pPr>
            <a:r>
              <a:rPr lang="pt-BR" sz="2200">
                <a:solidFill>
                  <a:srgbClr val="ffffff"/>
                </a:solidFill>
                <a:latin typeface="Arial"/>
                <a:ea typeface="Microsoft YaHei"/>
              </a:rPr>
              <a:t>Apresentação:</a:t>
            </a:r>
            <a:endParaRPr/>
          </a:p>
          <a:p>
            <a:pPr>
              <a:lnSpc>
                <a:spcPct val="100000"/>
              </a:lnSpc>
            </a:pPr>
            <a:endParaRPr/>
          </a:p>
          <a:p>
            <a:pPr>
              <a:lnSpc>
                <a:spcPct val="100000"/>
              </a:lnSpc>
            </a:pPr>
            <a:r>
              <a:rPr lang="pt-BR" sz="2200">
                <a:solidFill>
                  <a:srgbClr val="ffffff"/>
                </a:solidFill>
                <a:latin typeface="Arial"/>
                <a:ea typeface="Microsoft YaHei"/>
              </a:rPr>
              <a:t>É impossível ouvir Maria Bethânia e não sentir sua força e energia.</a:t>
            </a:r>
            <a:endParaRPr/>
          </a:p>
          <a:p>
            <a:pPr>
              <a:lnSpc>
                <a:spcPct val="100000"/>
              </a:lnSpc>
            </a:pPr>
            <a:r>
              <a:rPr lang="pt-BR" sz="2200">
                <a:solidFill>
                  <a:srgbClr val="ffffff"/>
                </a:solidFill>
                <a:latin typeface="Arial"/>
                <a:ea typeface="Microsoft YaHei"/>
              </a:rPr>
              <a:t>É impossível ver Maria Bethânia e não enxergar sua alma, não sair diferente.</a:t>
            </a:r>
            <a:endParaRPr/>
          </a:p>
          <a:p>
            <a:pPr>
              <a:lnSpc>
                <a:spcPct val="100000"/>
              </a:lnSpc>
            </a:pPr>
            <a:r>
              <a:rPr lang="pt-BR" sz="2200">
                <a:solidFill>
                  <a:srgbClr val="ffffff"/>
                </a:solidFill>
                <a:latin typeface="Arial"/>
                <a:ea typeface="Microsoft YaHei"/>
              </a:rPr>
              <a:t>O espetáculo traça a trajetória dessa artista, através de música, poesia e amor. Amor de fã que virou arte. A idéia surgiu de um trabalho acadêmico  e pretende atingir todo tipo de público. George Hudson (ator) e Ruan Rodrigues (músico) formam o elenco. </a:t>
            </a:r>
            <a:endParaRPr/>
          </a:p>
        </p:txBody>
      </p:sp>
      <p:sp>
        <p:nvSpPr>
          <p:cNvPr id="84" name="CustomShape 2"/>
          <p:cNvSpPr/>
          <p:nvPr/>
        </p:nvSpPr>
        <p:spPr>
          <a:xfrm>
            <a:off x="5518080" y="5446800"/>
            <a:ext cx="1298160" cy="29484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Rafa Viera</a:t>
            </a:r>
            <a:endParaRPr/>
          </a:p>
        </p:txBody>
      </p:sp>
    </p:spTree>
  </p:cSld>
  <p:timing>
    <p:tnLst>
      <p:par>
        <p:cTn dur="indefinite" id="3" nodeType="tmRoot" restart="never">
          <p:childTnLst>
            <p:seq>
              <p:cTn dur="indefinite" id="4"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85" name="Picture 1"/>
          <p:cNvPicPr/>
          <p:nvPr/>
        </p:nvPicPr>
        <p:blipFill>
          <a:blip r:embed="rId1"/>
          <a:stretch>
            <a:fillRect/>
          </a:stretch>
        </p:blipFill>
        <p:spPr>
          <a:xfrm>
            <a:off x="5472000" y="216000"/>
            <a:ext cx="4535280" cy="6982920"/>
          </a:xfrm>
          <a:prstGeom prst="rect">
            <a:avLst/>
          </a:prstGeom>
        </p:spPr>
      </p:pic>
      <p:sp>
        <p:nvSpPr>
          <p:cNvPr id="86" name="CustomShape 1"/>
          <p:cNvSpPr/>
          <p:nvPr/>
        </p:nvSpPr>
        <p:spPr>
          <a:xfrm>
            <a:off x="360360" y="571680"/>
            <a:ext cx="3311280" cy="4696920"/>
          </a:xfrm>
          <a:prstGeom prst="rect">
            <a:avLst/>
          </a:prstGeom>
        </p:spPr>
        <p:txBody>
          <a:bodyPr bIns="45000" lIns="90000" rIns="90000" tIns="64440"/>
          <a:p>
            <a:pPr>
              <a:lnSpc>
                <a:spcPct val="100000"/>
              </a:lnSpc>
            </a:pPr>
            <a:endParaRPr/>
          </a:p>
          <a:p>
            <a:pPr>
              <a:lnSpc>
                <a:spcPct val="100000"/>
              </a:lnSpc>
            </a:pPr>
            <a:endParaRPr/>
          </a:p>
          <a:p>
            <a:pPr>
              <a:lnSpc>
                <a:spcPct val="100000"/>
              </a:lnSpc>
            </a:pPr>
            <a:r>
              <a:rPr b="1" lang="pt-BR" sz="2200">
                <a:solidFill>
                  <a:srgbClr val="ffffff"/>
                </a:solidFill>
                <a:latin typeface="Arial"/>
                <a:ea typeface="Microsoft YaHei"/>
              </a:rPr>
              <a:t>Sinopse:</a:t>
            </a:r>
            <a:endParaRPr/>
          </a:p>
          <a:p>
            <a:pPr>
              <a:lnSpc>
                <a:spcPct val="100000"/>
              </a:lnSpc>
            </a:pPr>
            <a:endParaRPr/>
          </a:p>
          <a:p>
            <a:pPr>
              <a:lnSpc>
                <a:spcPct val="100000"/>
              </a:lnSpc>
            </a:pPr>
            <a:r>
              <a:rPr lang="pt-BR" sz="2200">
                <a:solidFill>
                  <a:srgbClr val="ffffff"/>
                </a:solidFill>
                <a:latin typeface="Arial"/>
                <a:ea typeface="Microsoft YaHei"/>
              </a:rPr>
              <a:t>Uma viagem do ator em suas pesquisas no universo ''Bethânico''. Santo Amaro, Mar,Iemanjá, Infância, Fé, Opinião, Romaces, Nossa Senhora, Oxum, Músicas, Caetano, Iansã, Dona Canô tudo costurado com poesias de Fernando Pessoa, Antônio Bivar, José Régio entre outros. Uma homenagem Bethânica aos 50 anos de carreira da Dona da Voz.</a:t>
            </a:r>
            <a:endParaRPr/>
          </a:p>
        </p:txBody>
      </p:sp>
    </p:spTree>
  </p:cSld>
  <p:timing>
    <p:tnLst>
      <p:par>
        <p:cTn dur="indefinite" id="5" nodeType="tmRoot" restart="never">
          <p:childTnLst>
            <p:seq>
              <p:cTn dur="indefinite"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87" name="Picture 1"/>
          <p:cNvPicPr/>
          <p:nvPr/>
        </p:nvPicPr>
        <p:blipFill>
          <a:blip r:embed="rId1"/>
          <a:stretch>
            <a:fillRect/>
          </a:stretch>
        </p:blipFill>
        <p:spPr>
          <a:xfrm>
            <a:off x="92160" y="92160"/>
            <a:ext cx="4876560" cy="4876560"/>
          </a:xfrm>
          <a:prstGeom prst="rect">
            <a:avLst/>
          </a:prstGeom>
        </p:spPr>
      </p:pic>
      <p:sp>
        <p:nvSpPr>
          <p:cNvPr id="88" name="CustomShape 1"/>
          <p:cNvSpPr/>
          <p:nvPr/>
        </p:nvSpPr>
        <p:spPr>
          <a:xfrm>
            <a:off x="5543640" y="647640"/>
            <a:ext cx="4176360" cy="1029960"/>
          </a:xfrm>
          <a:prstGeom prst="rect">
            <a:avLst/>
          </a:prstGeom>
        </p:spPr>
        <p:txBody>
          <a:bodyPr bIns="45000" lIns="90000" rIns="90000" tIns="64440"/>
          <a:p>
            <a:pPr>
              <a:lnSpc>
                <a:spcPct val="100000"/>
              </a:lnSpc>
            </a:pPr>
            <a:r>
              <a:rPr b="1" lang="pt-BR" sz="2200">
                <a:solidFill>
                  <a:srgbClr val="ffffff"/>
                </a:solidFill>
                <a:latin typeface="Arial"/>
                <a:ea typeface="Microsoft YaHei"/>
              </a:rPr>
              <a:t>Objetivo:</a:t>
            </a:r>
            <a:endParaRPr/>
          </a:p>
          <a:p>
            <a:pPr>
              <a:lnSpc>
                <a:spcPct val="100000"/>
              </a:lnSpc>
            </a:pPr>
            <a:endParaRPr/>
          </a:p>
          <a:p>
            <a:pPr>
              <a:lnSpc>
                <a:spcPct val="100000"/>
              </a:lnSpc>
            </a:pPr>
            <a:endParaRPr/>
          </a:p>
        </p:txBody>
      </p:sp>
      <p:sp>
        <p:nvSpPr>
          <p:cNvPr id="89" name="CustomShape 2"/>
          <p:cNvSpPr/>
          <p:nvPr/>
        </p:nvSpPr>
        <p:spPr>
          <a:xfrm>
            <a:off x="5400720" y="1295280"/>
            <a:ext cx="3168360" cy="4960440"/>
          </a:xfrm>
          <a:prstGeom prst="rect">
            <a:avLst/>
          </a:prstGeom>
        </p:spPr>
        <p:txBody>
          <a:bodyPr bIns="45000" lIns="90000" rIns="90000" tIns="60840"/>
          <a:p>
            <a:pPr>
              <a:lnSpc>
                <a:spcPct val="100000"/>
              </a:lnSpc>
            </a:pPr>
            <a:r>
              <a:rPr lang="pt-BR">
                <a:solidFill>
                  <a:srgbClr val="ffffff"/>
                </a:solidFill>
                <a:latin typeface="Arial"/>
                <a:ea typeface="Microsoft YaHei"/>
              </a:rPr>
              <a:t>Levar ao grande público esta homenagem à Maria Bethânia. Isso de forma acessível e através de uma montagem bem realizada. A producão promoverá rodas de conversas no final do espetáculo para que haja um maior entendimento da obra desta artista conhecida nacional e internacionalmente. Ações serão realizadas  em escolas e universidades, aumentando o vinculo educação e cultura. Isso também trará novas ligações seja em níveis econômicos e culturais e sociais.</a:t>
            </a:r>
            <a:endParaRPr/>
          </a:p>
        </p:txBody>
      </p:sp>
      <p:sp>
        <p:nvSpPr>
          <p:cNvPr id="90" name="CustomShape 3"/>
          <p:cNvSpPr/>
          <p:nvPr/>
        </p:nvSpPr>
        <p:spPr>
          <a:xfrm>
            <a:off x="1449360" y="4540320"/>
            <a:ext cx="1639440" cy="35856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Elane Barros</a:t>
            </a:r>
            <a:endParaRPr/>
          </a:p>
        </p:txBody>
      </p:sp>
    </p:spTree>
  </p:cSld>
  <p:timing>
    <p:tnLst>
      <p:par>
        <p:cTn dur="indefinite" id="7" nodeType="tmRoot" restart="never">
          <p:childTnLst>
            <p:seq>
              <p:cTn dur="indefinite"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id="91" name="CustomShape 1"/>
          <p:cNvSpPr/>
          <p:nvPr/>
        </p:nvSpPr>
        <p:spPr>
          <a:xfrm>
            <a:off x="789120" y="4595760"/>
            <a:ext cx="3352320" cy="2265120"/>
          </a:xfrm>
          <a:prstGeom prst="rect">
            <a:avLst/>
          </a:prstGeom>
        </p:spPr>
        <p:txBody>
          <a:bodyPr bIns="45000" lIns="90000" rIns="90000" tIns="64440"/>
          <a:p>
            <a:pPr>
              <a:lnSpc>
                <a:spcPct val="100000"/>
              </a:lnSpc>
            </a:pPr>
            <a:r>
              <a:rPr b="1" lang="pt-BR" sz="2200">
                <a:solidFill>
                  <a:srgbClr val="ffffff"/>
                </a:solidFill>
                <a:latin typeface="Arial"/>
                <a:ea typeface="Microsoft YaHei"/>
              </a:rPr>
              <a:t>Objetivo Específico:</a:t>
            </a:r>
            <a:endParaRPr/>
          </a:p>
          <a:p>
            <a:pPr>
              <a:lnSpc>
                <a:spcPct val="100000"/>
              </a:lnSpc>
            </a:pPr>
            <a:endParaRPr/>
          </a:p>
          <a:p>
            <a:pPr>
              <a:lnSpc>
                <a:spcPct val="100000"/>
              </a:lnSpc>
            </a:pPr>
            <a:r>
              <a:rPr lang="pt-BR" sz="2200">
                <a:solidFill>
                  <a:srgbClr val="ffffff"/>
                </a:solidFill>
                <a:latin typeface="Arial"/>
                <a:ea typeface="Microsoft YaHei"/>
              </a:rPr>
              <a:t>Circular com o espetáculo em Fortaleza e parte da região metropolitana. Realizar ações nesses municipios criando parcerias e fortalecendo vinculo  com escolas.</a:t>
            </a:r>
            <a:endParaRPr/>
          </a:p>
        </p:txBody>
      </p:sp>
      <p:pic>
        <p:nvPicPr>
          <p:cNvPr descr="" id="92" name="Picture 2"/>
          <p:cNvPicPr/>
          <p:nvPr/>
        </p:nvPicPr>
        <p:blipFill>
          <a:blip r:embed="rId1"/>
          <a:stretch>
            <a:fillRect/>
          </a:stretch>
        </p:blipFill>
        <p:spPr>
          <a:xfrm>
            <a:off x="4748040" y="130320"/>
            <a:ext cx="4912920" cy="7313400"/>
          </a:xfrm>
          <a:prstGeom prst="rect">
            <a:avLst/>
          </a:prstGeom>
        </p:spPr>
      </p:pic>
    </p:spTree>
  </p:cSld>
  <p:timing>
    <p:tnLst>
      <p:par>
        <p:cTn dur="indefinite" id="9" nodeType="tmRoot" restart="never">
          <p:childTnLst>
            <p:seq>
              <p:cTn dur="indefinite"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93" name="Picture 1"/>
          <p:cNvPicPr/>
          <p:nvPr/>
        </p:nvPicPr>
        <p:blipFill>
          <a:blip r:embed="rId1"/>
          <a:stretch>
            <a:fillRect/>
          </a:stretch>
        </p:blipFill>
        <p:spPr>
          <a:xfrm>
            <a:off x="50760" y="1008000"/>
            <a:ext cx="6428880" cy="6428880"/>
          </a:xfrm>
          <a:prstGeom prst="rect">
            <a:avLst/>
          </a:prstGeom>
        </p:spPr>
      </p:pic>
      <p:sp>
        <p:nvSpPr>
          <p:cNvPr id="94" name="CustomShape 1"/>
          <p:cNvSpPr/>
          <p:nvPr/>
        </p:nvSpPr>
        <p:spPr>
          <a:xfrm>
            <a:off x="7488360" y="720720"/>
            <a:ext cx="2160360" cy="409320"/>
          </a:xfrm>
          <a:prstGeom prst="rect">
            <a:avLst/>
          </a:prstGeom>
        </p:spPr>
        <p:txBody>
          <a:bodyPr bIns="45000" lIns="90000" rIns="90000" tIns="64440"/>
          <a:p>
            <a:pPr>
              <a:lnSpc>
                <a:spcPct val="100000"/>
              </a:lnSpc>
            </a:pPr>
            <a:r>
              <a:rPr b="1" lang="pt-BR" sz="2200">
                <a:solidFill>
                  <a:srgbClr val="ffffff"/>
                </a:solidFill>
                <a:latin typeface="Arial"/>
                <a:ea typeface="Microsoft YaHei"/>
              </a:rPr>
              <a:t>Jutificativa:</a:t>
            </a:r>
            <a:endParaRPr/>
          </a:p>
        </p:txBody>
      </p:sp>
      <p:sp>
        <p:nvSpPr>
          <p:cNvPr id="95" name="CustomShape 2"/>
          <p:cNvSpPr/>
          <p:nvPr/>
        </p:nvSpPr>
        <p:spPr>
          <a:xfrm>
            <a:off x="7488360" y="1368360"/>
            <a:ext cx="2087280" cy="5729040"/>
          </a:xfrm>
          <a:prstGeom prst="rect">
            <a:avLst/>
          </a:prstGeom>
        </p:spPr>
        <p:txBody>
          <a:bodyPr bIns="45000" lIns="90000" rIns="90000" tIns="60840"/>
          <a:p>
            <a:pPr>
              <a:lnSpc>
                <a:spcPct val="100000"/>
              </a:lnSpc>
            </a:pPr>
            <a:r>
              <a:rPr lang="pt-BR">
                <a:solidFill>
                  <a:srgbClr val="ffffff"/>
                </a:solidFill>
                <a:latin typeface="Arial"/>
                <a:ea typeface="Microsoft YaHei"/>
              </a:rPr>
              <a:t>É importante que o grande público conheça a importância de Maria Bethânia como umas das artistas brasileiras mais relevantes dentro e fora do Brasil. É um estímulo a poesia, a música e ao Teatro. A identificação de George Hudson,a iluminação e os arranjos musicais de Ruan Rodrigues são elementos condutores da emoção.</a:t>
            </a:r>
            <a:endParaRPr/>
          </a:p>
        </p:txBody>
      </p:sp>
      <p:sp>
        <p:nvSpPr>
          <p:cNvPr id="96" name="CustomShape 3"/>
          <p:cNvSpPr/>
          <p:nvPr/>
        </p:nvSpPr>
        <p:spPr>
          <a:xfrm>
            <a:off x="812880" y="697392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Jean Claude</a:t>
            </a:r>
            <a:endParaRPr/>
          </a:p>
        </p:txBody>
      </p:sp>
    </p:spTree>
  </p:cSld>
  <p:timing>
    <p:tnLst>
      <p:par>
        <p:cTn dur="indefinite" id="11" nodeType="tmRoot" restart="never">
          <p:childTnLst>
            <p:seq>
              <p:cTn dur="indefinite"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97" name="Picture 1"/>
          <p:cNvPicPr/>
          <p:nvPr/>
        </p:nvPicPr>
        <p:blipFill>
          <a:blip r:embed="rId1"/>
          <a:stretch>
            <a:fillRect/>
          </a:stretch>
        </p:blipFill>
        <p:spPr>
          <a:xfrm>
            <a:off x="4967280" y="1125360"/>
            <a:ext cx="5028840" cy="5787720"/>
          </a:xfrm>
          <a:prstGeom prst="rect">
            <a:avLst/>
          </a:prstGeom>
        </p:spPr>
      </p:pic>
      <p:sp>
        <p:nvSpPr>
          <p:cNvPr id="98" name="CustomShape 1"/>
          <p:cNvSpPr/>
          <p:nvPr/>
        </p:nvSpPr>
        <p:spPr>
          <a:xfrm>
            <a:off x="576360" y="792000"/>
            <a:ext cx="3095280" cy="409320"/>
          </a:xfrm>
          <a:prstGeom prst="rect">
            <a:avLst/>
          </a:prstGeom>
        </p:spPr>
        <p:txBody>
          <a:bodyPr bIns="45000" lIns="90000" rIns="90000" tIns="64440"/>
          <a:p>
            <a:pPr>
              <a:lnSpc>
                <a:spcPct val="100000"/>
              </a:lnSpc>
            </a:pPr>
            <a:r>
              <a:rPr b="1" lang="pt-BR" sz="2200">
                <a:solidFill>
                  <a:srgbClr val="ffffff"/>
                </a:solidFill>
                <a:latin typeface="Arial"/>
                <a:ea typeface="Microsoft YaHei"/>
              </a:rPr>
              <a:t>Contrapartida Social:</a:t>
            </a:r>
            <a:endParaRPr/>
          </a:p>
        </p:txBody>
      </p:sp>
      <p:sp>
        <p:nvSpPr>
          <p:cNvPr id="99" name="CustomShape 2"/>
          <p:cNvSpPr/>
          <p:nvPr/>
        </p:nvSpPr>
        <p:spPr>
          <a:xfrm>
            <a:off x="431640" y="2714760"/>
            <a:ext cx="3742920" cy="2396880"/>
          </a:xfrm>
          <a:prstGeom prst="rect">
            <a:avLst/>
          </a:prstGeom>
        </p:spPr>
        <p:txBody>
          <a:bodyPr bIns="45000" lIns="90000" rIns="90000" tIns="60840"/>
          <a:p>
            <a:pPr>
              <a:lnSpc>
                <a:spcPct val="100000"/>
              </a:lnSpc>
            </a:pPr>
            <a:r>
              <a:rPr lang="pt-BR">
                <a:solidFill>
                  <a:srgbClr val="ffffff"/>
                </a:solidFill>
                <a:latin typeface="Arial"/>
                <a:ea typeface="Microsoft YaHei"/>
              </a:rPr>
              <a:t>Criar uma comunicação e ações entre escolas e universidades. Trazer alunos para o espetáculo e sugerir aos educadores leituras de textos trabalhados por Maria Bethânia. Autores como: Fernando Pessoa, José Régio, Clarice Lispector, Natália Correia entre outros.</a:t>
            </a:r>
            <a:endParaRPr/>
          </a:p>
        </p:txBody>
      </p:sp>
      <p:sp>
        <p:nvSpPr>
          <p:cNvPr id="100" name="CustomShape 3"/>
          <p:cNvSpPr/>
          <p:nvPr/>
        </p:nvSpPr>
        <p:spPr>
          <a:xfrm>
            <a:off x="8628120" y="1181160"/>
            <a:ext cx="1298160" cy="40428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Pedro de Farias</a:t>
            </a:r>
            <a:endParaRPr/>
          </a:p>
        </p:txBody>
      </p:sp>
    </p:spTree>
  </p:cSld>
  <p:timing>
    <p:tnLst>
      <p:par>
        <p:cTn dur="indefinite" id="13" nodeType="tmRoot" restart="never">
          <p:childTnLst>
            <p:seq>
              <p:cTn dur="indefinite"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01" name="Picture 1"/>
          <p:cNvPicPr/>
          <p:nvPr/>
        </p:nvPicPr>
        <p:blipFill>
          <a:blip r:embed="rId1"/>
          <a:stretch>
            <a:fillRect/>
          </a:stretch>
        </p:blipFill>
        <p:spPr>
          <a:xfrm>
            <a:off x="93600" y="1677960"/>
            <a:ext cx="5810040" cy="5810040"/>
          </a:xfrm>
          <a:prstGeom prst="rect">
            <a:avLst/>
          </a:prstGeom>
        </p:spPr>
      </p:pic>
      <p:sp>
        <p:nvSpPr>
          <p:cNvPr id="102" name="CustomShape 1"/>
          <p:cNvSpPr/>
          <p:nvPr/>
        </p:nvSpPr>
        <p:spPr>
          <a:xfrm>
            <a:off x="1008000" y="568440"/>
            <a:ext cx="4392360" cy="726840"/>
          </a:xfrm>
          <a:prstGeom prst="rect">
            <a:avLst/>
          </a:prstGeom>
        </p:spPr>
        <p:txBody>
          <a:bodyPr bIns="45000" lIns="90000" rIns="90000" tIns="64440"/>
          <a:p>
            <a:pPr>
              <a:lnSpc>
                <a:spcPct val="100000"/>
              </a:lnSpc>
            </a:pPr>
            <a:r>
              <a:rPr b="1" lang="pt-BR" sz="2200">
                <a:solidFill>
                  <a:srgbClr val="ffffff"/>
                </a:solidFill>
                <a:latin typeface="Arial"/>
                <a:ea typeface="Microsoft YaHei"/>
              </a:rPr>
              <a:t>Estratégia de Comunicação e Divulgação.</a:t>
            </a:r>
            <a:endParaRPr/>
          </a:p>
        </p:txBody>
      </p:sp>
      <p:sp>
        <p:nvSpPr>
          <p:cNvPr id="103" name="CustomShape 2"/>
          <p:cNvSpPr/>
          <p:nvPr/>
        </p:nvSpPr>
        <p:spPr>
          <a:xfrm>
            <a:off x="6696000" y="1663560"/>
            <a:ext cx="3223800" cy="4960440"/>
          </a:xfrm>
          <a:prstGeom prst="rect">
            <a:avLst/>
          </a:prstGeom>
        </p:spPr>
        <p:txBody>
          <a:bodyPr bIns="45000" lIns="90000" rIns="90000" tIns="60840"/>
          <a:p>
            <a:pPr>
              <a:lnSpc>
                <a:spcPct val="100000"/>
              </a:lnSpc>
            </a:pPr>
            <a:r>
              <a:rPr lang="pt-BR">
                <a:solidFill>
                  <a:srgbClr val="ffffff"/>
                </a:solidFill>
                <a:latin typeface="Arial"/>
                <a:ea typeface="Microsoft YaHei"/>
              </a:rPr>
              <a:t>Pretendemos atingir todo tipo de público, todas as gerações. Isso, através de peças publicitárias que serão veículadas em todos os meios de comunicação. Foi elaborado pela produção do espetáculo um plano de comunicação que visa lançar notas positivas e matérias da peça nos veículos de comunicações, em editorias de cultura, variedade e comportamento. O objetivo é mantar e circular com o trabalho. Depois de cada apresentação será emitido um relatório com retorno de mídia. </a:t>
            </a:r>
            <a:endParaRPr/>
          </a:p>
        </p:txBody>
      </p:sp>
      <p:sp>
        <p:nvSpPr>
          <p:cNvPr id="104" name="CustomShape 3"/>
          <p:cNvSpPr/>
          <p:nvPr/>
        </p:nvSpPr>
        <p:spPr>
          <a:xfrm>
            <a:off x="4282920" y="6973920"/>
            <a:ext cx="1298160" cy="247320"/>
          </a:xfrm>
          <a:prstGeom prst="rect">
            <a:avLst/>
          </a:prstGeom>
        </p:spPr>
        <p:txBody>
          <a:bodyPr bIns="45000" lIns="90000" rIns="90000" tIns="54720"/>
          <a:p>
            <a:pPr>
              <a:lnSpc>
                <a:spcPct val="100000"/>
              </a:lnSpc>
            </a:pPr>
            <a:r>
              <a:rPr i="1" lang="pt-BR" sz="1100">
                <a:solidFill>
                  <a:srgbClr val="ffffff"/>
                </a:solidFill>
                <a:latin typeface="Arial"/>
                <a:ea typeface="Microsoft YaHei"/>
              </a:rPr>
              <a:t>Foto: Taci Moraes</a:t>
            </a:r>
            <a:endParaRPr/>
          </a:p>
        </p:txBody>
      </p:sp>
    </p:spTree>
  </p:cSld>
  <p:timing>
    <p:tnLst>
      <p:par>
        <p:cTn dur="indefinite" id="15" nodeType="tmRoot" restart="never">
          <p:childTnLst>
            <p:seq>
              <p:cTn dur="indefinite"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pic>
        <p:nvPicPr>
          <p:cNvPr descr="" id="105" name="Picture 1"/>
          <p:cNvPicPr/>
          <p:nvPr/>
        </p:nvPicPr>
        <p:blipFill>
          <a:blip r:embed="rId1"/>
          <a:stretch>
            <a:fillRect/>
          </a:stretch>
        </p:blipFill>
        <p:spPr>
          <a:xfrm>
            <a:off x="2232000" y="0"/>
            <a:ext cx="5038200" cy="7559280"/>
          </a:xfrm>
          <a:prstGeom prst="rect">
            <a:avLst/>
          </a:prstGeom>
        </p:spPr>
      </p:pic>
      <p:sp>
        <p:nvSpPr>
          <p:cNvPr id="106" name="CustomShape 1"/>
          <p:cNvSpPr/>
          <p:nvPr/>
        </p:nvSpPr>
        <p:spPr>
          <a:xfrm>
            <a:off x="431640" y="431640"/>
            <a:ext cx="1655280" cy="6624360"/>
          </a:xfrm>
          <a:prstGeom prst="rect">
            <a:avLst/>
          </a:prstGeom>
        </p:spPr>
        <p:txBody>
          <a:bodyPr bIns="45000" lIns="90000" rIns="90000" tIns="87480"/>
          <a:p>
            <a:pPr>
              <a:lnSpc>
                <a:spcPct val="100000"/>
              </a:lnSpc>
            </a:pPr>
            <a:r>
              <a:rPr lang="pt-BR" sz="4800">
                <a:solidFill>
                  <a:srgbClr val="ffffff"/>
                </a:solidFill>
                <a:latin typeface="Arial"/>
                <a:ea typeface="Microsoft YaHei"/>
              </a:rPr>
              <a:t>ObRi</a:t>
            </a:r>
            <a:endParaRPr/>
          </a:p>
          <a:p>
            <a:pPr>
              <a:lnSpc>
                <a:spcPct val="100000"/>
              </a:lnSpc>
            </a:pPr>
            <a:endParaRPr/>
          </a:p>
          <a:p>
            <a:pPr>
              <a:lnSpc>
                <a:spcPct val="100000"/>
              </a:lnSpc>
            </a:pPr>
            <a:r>
              <a:rPr lang="pt-BR" sz="4800">
                <a:solidFill>
                  <a:srgbClr val="ffffff"/>
                </a:solidFill>
                <a:latin typeface="Arial"/>
                <a:ea typeface="Microsoft YaHei"/>
              </a:rPr>
              <a:t>GadO,</a:t>
            </a:r>
            <a:endParaRPr/>
          </a:p>
          <a:p>
            <a:pPr>
              <a:lnSpc>
                <a:spcPct val="100000"/>
              </a:lnSpc>
            </a:pPr>
            <a:endParaRPr/>
          </a:p>
          <a:p>
            <a:pPr>
              <a:lnSpc>
                <a:spcPct val="100000"/>
              </a:lnSpc>
            </a:pPr>
            <a:r>
              <a:rPr lang="pt-BR" sz="4800">
                <a:solidFill>
                  <a:srgbClr val="ffffff"/>
                </a:solidFill>
                <a:latin typeface="Arial"/>
                <a:ea typeface="Microsoft YaHei"/>
              </a:rPr>
              <a:t>Se</a:t>
            </a:r>
            <a:endParaRPr/>
          </a:p>
          <a:p>
            <a:pPr>
              <a:lnSpc>
                <a:spcPct val="100000"/>
              </a:lnSpc>
            </a:pPr>
            <a:r>
              <a:rPr lang="pt-BR" sz="4800">
                <a:solidFill>
                  <a:srgbClr val="ffffff"/>
                </a:solidFill>
                <a:latin typeface="Arial"/>
                <a:ea typeface="Microsoft YaHei"/>
              </a:rPr>
              <a:t>Nho</a:t>
            </a:r>
            <a:endParaRPr/>
          </a:p>
          <a:p>
            <a:pPr>
              <a:lnSpc>
                <a:spcPct val="100000"/>
              </a:lnSpc>
            </a:pPr>
            <a:endParaRPr/>
          </a:p>
          <a:p>
            <a:pPr>
              <a:lnSpc>
                <a:spcPct val="100000"/>
              </a:lnSpc>
            </a:pPr>
            <a:r>
              <a:rPr lang="pt-BR" sz="4800">
                <a:solidFill>
                  <a:srgbClr val="ffffff"/>
                </a:solidFill>
                <a:latin typeface="Arial"/>
                <a:ea typeface="Microsoft YaHei"/>
              </a:rPr>
              <a:t>ReS.</a:t>
            </a:r>
            <a:endParaRPr/>
          </a:p>
        </p:txBody>
      </p:sp>
      <p:sp>
        <p:nvSpPr>
          <p:cNvPr id="107" name="CustomShape 2"/>
          <p:cNvSpPr/>
          <p:nvPr/>
        </p:nvSpPr>
        <p:spPr>
          <a:xfrm>
            <a:off x="7343640" y="503280"/>
            <a:ext cx="2303280" cy="7887960"/>
          </a:xfrm>
          <a:prstGeom prst="rect">
            <a:avLst/>
          </a:prstGeom>
        </p:spPr>
        <p:txBody>
          <a:bodyPr bIns="45000" lIns="90000" rIns="90000" tIns="60120"/>
          <a:p>
            <a:pPr>
              <a:lnSpc>
                <a:spcPct val="100000"/>
              </a:lnSpc>
            </a:pPr>
            <a:r>
              <a:rPr lang="pt-BR" sz="1700">
                <a:solidFill>
                  <a:srgbClr val="ffffff"/>
                </a:solidFill>
                <a:latin typeface="Arial"/>
                <a:ea typeface="Microsoft YaHei"/>
              </a:rPr>
              <a:t>O espetáculo nasceu em 2013, no Instituto Federal onde o ator cursa Lincenciatura em Teatro. Mais precisamente em uma disciplina chamada corpo e movimento I, no exercício</a:t>
            </a:r>
            <a:endParaRPr/>
          </a:p>
          <a:p>
            <a:pPr>
              <a:lnSpc>
                <a:spcPct val="100000"/>
              </a:lnSpc>
            </a:pPr>
            <a:r>
              <a:rPr lang="pt-BR" sz="1700">
                <a:solidFill>
                  <a:srgbClr val="ffffff"/>
                </a:solidFill>
                <a:latin typeface="Arial"/>
                <a:ea typeface="Microsoft YaHei"/>
              </a:rPr>
              <a:t> </a:t>
            </a:r>
            <a:r>
              <a:rPr lang="pt-BR" sz="1700">
                <a:solidFill>
                  <a:srgbClr val="ffffff"/>
                </a:solidFill>
                <a:latin typeface="Arial"/>
                <a:ea typeface="Microsoft YaHei"/>
              </a:rPr>
              <a:t>chamado ''Expressão de Si'' ministrada pelo professor Danilo Pinho. O trabalho tinha por objetivo trazer referências pessoais do ator em cena. Depois da primeira apresentação, ainda no espaço acadêmico o espetáculo foi cirando força. N[ão demorou muito e  nasceu a parceira com o músico Ruan Rodrigues que veio somar e multiplicar.</a:t>
            </a:r>
            <a:endParaRPr/>
          </a:p>
          <a:p>
            <a:pPr>
              <a:lnSpc>
                <a:spcPct val="100000"/>
              </a:lnSpc>
            </a:pPr>
            <a:endParaRPr/>
          </a:p>
        </p:txBody>
      </p:sp>
    </p:spTree>
  </p:cSld>
  <p:timing>
    <p:tnLst>
      <p:par>
        <p:cTn dur="indefinite" id="17" nodeType="tmRoot" restart="never">
          <p:childTnLst>
            <p:seq>
              <p:cTn dur="indefinite"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