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3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0740C-3FF0-462A-A3F6-0E3DB41A359E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B9820-2D3B-4C78-B408-E29E1BBD3E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B9820-2D3B-4C78-B408-E29E1BBD3E42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B6226C2-AF00-4A03-B879-7237718C0950}" type="datetimeFigureOut">
              <a:rPr lang="pt-BR" smtClean="0"/>
              <a:pPr/>
              <a:t>06/02/2019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3859AD6-A68C-4A2D-B523-039F76D2B3A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Bradley Hand ITC" pitchFamily="66" charset="0"/>
              </a:rPr>
              <a:t>PORTIFOLIO</a:t>
            </a:r>
            <a:br>
              <a:rPr lang="pt-BR" dirty="0" smtClean="0">
                <a:latin typeface="Bradley Hand ITC" pitchFamily="66" charset="0"/>
              </a:rPr>
            </a:br>
            <a:r>
              <a:rPr lang="pt-BR" dirty="0" smtClean="0">
                <a:latin typeface="Bradley Hand ITC" pitchFamily="66" charset="0"/>
              </a:rPr>
              <a:t>CULTURAL</a:t>
            </a:r>
            <a:endParaRPr lang="pt-BR" dirty="0">
              <a:latin typeface="Bradley Hand ITC" pitchFamily="66" charset="0"/>
            </a:endParaRPr>
          </a:p>
        </p:txBody>
      </p:sp>
      <p:pic>
        <p:nvPicPr>
          <p:cNvPr id="1027" name="Picture 3" descr="C:\Users\Usuario\Desktop\C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1714488"/>
            <a:ext cx="4633918" cy="46339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CARNAVAL JAGUAR FOLIA 2018</a:t>
            </a:r>
            <a:endParaRPr lang="pt-BR" dirty="0"/>
          </a:p>
        </p:txBody>
      </p:sp>
      <p:pic>
        <p:nvPicPr>
          <p:cNvPr id="4" name="Espaço Reservado para Conteúdo 3" descr="pag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08" y="1285860"/>
            <a:ext cx="5715040" cy="507209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FESTIVAL DE QUADRILHAS 2018</a:t>
            </a:r>
            <a:endParaRPr lang="pt-BR" dirty="0"/>
          </a:p>
        </p:txBody>
      </p:sp>
      <p:pic>
        <p:nvPicPr>
          <p:cNvPr id="4" name="Espaço Reservado para Conteúdo 3" descr="FQ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546" y="1142984"/>
            <a:ext cx="5572164" cy="533335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DESFILE MISS 2018</a:t>
            </a:r>
            <a:endParaRPr lang="pt-BR" dirty="0"/>
          </a:p>
        </p:txBody>
      </p:sp>
      <p:pic>
        <p:nvPicPr>
          <p:cNvPr id="4" name="Espaço Reservado para Conteúdo 3" descr="cat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1071546"/>
            <a:ext cx="5680097" cy="532293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II NOITE CULTURAL</a:t>
            </a:r>
            <a:endParaRPr lang="pt-BR" dirty="0"/>
          </a:p>
        </p:txBody>
      </p:sp>
      <p:pic>
        <p:nvPicPr>
          <p:cNvPr id="4" name="Espaço Reservado para Conteúdo 3" descr="N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1214422"/>
            <a:ext cx="5465783" cy="50196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SHOW DE CALOUROS</a:t>
            </a:r>
            <a:endParaRPr lang="pt-BR" dirty="0"/>
          </a:p>
        </p:txBody>
      </p:sp>
      <p:pic>
        <p:nvPicPr>
          <p:cNvPr id="4" name="Espaço Reservado para Conteúdo 3" descr="S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488" y="1285860"/>
            <a:ext cx="4679965" cy="467996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OFICINA SOBRE </a:t>
            </a:r>
            <a:br>
              <a:rPr lang="pt-BR" dirty="0" smtClean="0"/>
            </a:br>
            <a:r>
              <a:rPr lang="pt-BR" dirty="0" smtClean="0"/>
              <a:t>MAPA CULTURAL DO CEARÁ</a:t>
            </a:r>
            <a:endParaRPr lang="pt-BR" dirty="0"/>
          </a:p>
        </p:txBody>
      </p:sp>
      <p:pic>
        <p:nvPicPr>
          <p:cNvPr id="4" name="Espaço Reservado para Conteúdo 3" descr="M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1736" y="1500174"/>
            <a:ext cx="5194566" cy="471490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OFICINA DE CINECLUBISMO</a:t>
            </a:r>
            <a:endParaRPr lang="pt-BR" dirty="0"/>
          </a:p>
        </p:txBody>
      </p:sp>
      <p:pic>
        <p:nvPicPr>
          <p:cNvPr id="4" name="Espaço Reservado para Conteúdo 3" descr="CIN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163623"/>
            <a:ext cx="5214974" cy="483714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NATAL DE LUZ 2018</a:t>
            </a:r>
            <a:endParaRPr lang="pt-BR" dirty="0"/>
          </a:p>
        </p:txBody>
      </p:sp>
      <p:pic>
        <p:nvPicPr>
          <p:cNvPr id="7" name="Espaço Reservado para Conteúdo 6" descr="N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1214422"/>
            <a:ext cx="5322907" cy="5108593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474</TotalTime>
  <Words>28</Words>
  <Application>Microsoft Office PowerPoint</Application>
  <PresentationFormat>Apresentação na tela (4:3)</PresentationFormat>
  <Paragraphs>10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Solstício</vt:lpstr>
      <vt:lpstr>PORTIFOLIO CULTURAL</vt:lpstr>
      <vt:lpstr>CARNAVAL JAGUAR FOLIA 2018</vt:lpstr>
      <vt:lpstr>FESTIVAL DE QUADRILHAS 2018</vt:lpstr>
      <vt:lpstr>DESFILE MISS 2018</vt:lpstr>
      <vt:lpstr>II NOITE CULTURAL</vt:lpstr>
      <vt:lpstr>SHOW DE CALOUROS</vt:lpstr>
      <vt:lpstr>OFICINA SOBRE  MAPA CULTURAL DO CEARÁ</vt:lpstr>
      <vt:lpstr>OFICINA DE CINECLUBISMO</vt:lpstr>
      <vt:lpstr>NATAL DE LUZ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Usuario</cp:lastModifiedBy>
  <cp:revision>50</cp:revision>
  <dcterms:created xsi:type="dcterms:W3CDTF">2019-01-28T11:28:51Z</dcterms:created>
  <dcterms:modified xsi:type="dcterms:W3CDTF">2019-02-06T22:49:50Z</dcterms:modified>
</cp:coreProperties>
</file>